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68"/>
  </p:notesMasterIdLst>
  <p:sldIdLst>
    <p:sldId id="256" r:id="rId2"/>
    <p:sldId id="335" r:id="rId3"/>
    <p:sldId id="259" r:id="rId4"/>
    <p:sldId id="261" r:id="rId5"/>
    <p:sldId id="337" r:id="rId6"/>
    <p:sldId id="263" r:id="rId7"/>
    <p:sldId id="262" r:id="rId8"/>
    <p:sldId id="267" r:id="rId9"/>
    <p:sldId id="382" r:id="rId10"/>
    <p:sldId id="383" r:id="rId11"/>
    <p:sldId id="384" r:id="rId12"/>
    <p:sldId id="385" r:id="rId13"/>
    <p:sldId id="381" r:id="rId14"/>
    <p:sldId id="386" r:id="rId15"/>
    <p:sldId id="387" r:id="rId16"/>
    <p:sldId id="363" r:id="rId17"/>
    <p:sldId id="388" r:id="rId18"/>
    <p:sldId id="389" r:id="rId19"/>
    <p:sldId id="390" r:id="rId20"/>
    <p:sldId id="392" r:id="rId21"/>
    <p:sldId id="391" r:id="rId22"/>
    <p:sldId id="380" r:id="rId23"/>
    <p:sldId id="393" r:id="rId24"/>
    <p:sldId id="394" r:id="rId25"/>
    <p:sldId id="440" r:id="rId26"/>
    <p:sldId id="395" r:id="rId27"/>
    <p:sldId id="446" r:id="rId28"/>
    <p:sldId id="396" r:id="rId29"/>
    <p:sldId id="447" r:id="rId30"/>
    <p:sldId id="448" r:id="rId31"/>
    <p:sldId id="432" r:id="rId32"/>
    <p:sldId id="449" r:id="rId33"/>
    <p:sldId id="450" r:id="rId34"/>
    <p:sldId id="451" r:id="rId35"/>
    <p:sldId id="452" r:id="rId36"/>
    <p:sldId id="397" r:id="rId37"/>
    <p:sldId id="439" r:id="rId38"/>
    <p:sldId id="453" r:id="rId39"/>
    <p:sldId id="399" r:id="rId40"/>
    <p:sldId id="454" r:id="rId41"/>
    <p:sldId id="455" r:id="rId42"/>
    <p:sldId id="456" r:id="rId43"/>
    <p:sldId id="457" r:id="rId44"/>
    <p:sldId id="458" r:id="rId45"/>
    <p:sldId id="459" r:id="rId46"/>
    <p:sldId id="460" r:id="rId47"/>
    <p:sldId id="461" r:id="rId48"/>
    <p:sldId id="462" r:id="rId49"/>
    <p:sldId id="463" r:id="rId50"/>
    <p:sldId id="464" r:id="rId51"/>
    <p:sldId id="465" r:id="rId52"/>
    <p:sldId id="466" r:id="rId53"/>
    <p:sldId id="467" r:id="rId54"/>
    <p:sldId id="468" r:id="rId55"/>
    <p:sldId id="469" r:id="rId56"/>
    <p:sldId id="470" r:id="rId57"/>
    <p:sldId id="471" r:id="rId58"/>
    <p:sldId id="472" r:id="rId59"/>
    <p:sldId id="473" r:id="rId60"/>
    <p:sldId id="474" r:id="rId61"/>
    <p:sldId id="475" r:id="rId62"/>
    <p:sldId id="476" r:id="rId63"/>
    <p:sldId id="477" r:id="rId64"/>
    <p:sldId id="478" r:id="rId65"/>
    <p:sldId id="479" r:id="rId66"/>
    <p:sldId id="480" r:id="rId67"/>
  </p:sldIdLst>
  <p:sldSz cx="9144000" cy="5143500" type="screen16x9"/>
  <p:notesSz cx="6858000" cy="9144000"/>
  <p:embeddedFontLst>
    <p:embeddedFont>
      <p:font typeface="Albert Sans" charset="0"/>
      <p:regular r:id="rId69"/>
      <p:bold r:id="rId70"/>
      <p:italic r:id="rId71"/>
      <p:boldItalic r:id="rId72"/>
    </p:embeddedFont>
    <p:embeddedFont>
      <p:font typeface="Merriweather" charset="0"/>
      <p:regular r:id="rId73"/>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D2D8"/>
    <a:srgbClr val="FFFF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EE6D2CF6-5BA4-4B14-8B30-36A963402893}">
  <a:tblStyle styleId="{EE6D2CF6-5BA4-4B14-8B30-36A96340289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41" autoAdjust="0"/>
    <p:restoredTop sz="94662" autoAdjust="0"/>
  </p:normalViewPr>
  <p:slideViewPr>
    <p:cSldViewPr snapToGrid="0">
      <p:cViewPr>
        <p:scale>
          <a:sx n="75" d="100"/>
          <a:sy n="75" d="100"/>
        </p:scale>
        <p:origin x="-1158" y="-300"/>
      </p:cViewPr>
      <p:guideLst>
        <p:guide orient="horz" pos="1620"/>
        <p:guide pos="2880"/>
      </p:guideLst>
    </p:cSldViewPr>
  </p:slideViewPr>
  <p:outlineViewPr>
    <p:cViewPr>
      <p:scale>
        <a:sx n="33" d="100"/>
        <a:sy n="33" d="100"/>
      </p:scale>
      <p:origin x="0" y="616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6"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6.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5.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1.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4.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2.fntdata"/><Relationship Id="rId75"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6CA0E6-A712-4B51-83A8-7000C0AC765B}" type="doc">
      <dgm:prSet loTypeId="urn:microsoft.com/office/officeart/2005/8/layout/hierarchy1" loCatId="hierarchy" qsTypeId="urn:microsoft.com/office/officeart/2005/8/quickstyle/3d2" qsCatId="3D" csTypeId="urn:microsoft.com/office/officeart/2005/8/colors/accent1_2" csCatId="accent1" phldr="1"/>
      <dgm:spPr/>
      <dgm:t>
        <a:bodyPr/>
        <a:lstStyle/>
        <a:p>
          <a:endParaRPr lang="en-US"/>
        </a:p>
      </dgm:t>
    </dgm:pt>
    <dgm:pt modelId="{CDD01C2B-6FF6-44FF-8BEA-7484FB4F66BD}">
      <dgm:prSet phldrT="[Text]" custT="1"/>
      <dgm:spPr/>
      <dgm:t>
        <a:bodyPr/>
        <a:lstStyle/>
        <a:p>
          <a:r>
            <a:rPr lang="en-US" sz="1400" b="1" i="1">
              <a:effectLst>
                <a:outerShdw blurRad="38100" dist="38100" dir="2700000" algn="tl">
                  <a:srgbClr val="000000">
                    <a:alpha val="43137"/>
                  </a:srgbClr>
                </a:outerShdw>
              </a:effectLst>
            </a:rPr>
            <a:t>Key  flexfields</a:t>
          </a:r>
          <a:endParaRPr lang="en-US" sz="1400" b="1" i="1" dirty="0">
            <a:effectLst>
              <a:outerShdw blurRad="38100" dist="38100" dir="2700000" algn="tl">
                <a:srgbClr val="000000">
                  <a:alpha val="43137"/>
                </a:srgbClr>
              </a:outerShdw>
            </a:effectLst>
          </a:endParaRPr>
        </a:p>
      </dgm:t>
    </dgm:pt>
    <dgm:pt modelId="{8D9B3B3E-0D7F-4687-AFC2-80D28FB73587}" type="parTrans" cxnId="{4225519B-D6FA-4D03-AF2E-66B7DC6213BC}">
      <dgm:prSet/>
      <dgm:spPr/>
      <dgm:t>
        <a:bodyPr/>
        <a:lstStyle/>
        <a:p>
          <a:endParaRPr lang="en-US" sz="1600" b="1" i="1">
            <a:solidFill>
              <a:schemeClr val="tx2">
                <a:lumMod val="25000"/>
              </a:schemeClr>
            </a:solidFill>
            <a:effectLst>
              <a:outerShdw blurRad="38100" dist="38100" dir="2700000" algn="tl">
                <a:srgbClr val="000000">
                  <a:alpha val="43137"/>
                </a:srgbClr>
              </a:outerShdw>
            </a:effectLst>
          </a:endParaRPr>
        </a:p>
      </dgm:t>
    </dgm:pt>
    <dgm:pt modelId="{172265ED-345E-4CE3-9161-CA1F82790AB1}" type="sibTrans" cxnId="{4225519B-D6FA-4D03-AF2E-66B7DC6213BC}">
      <dgm:prSet/>
      <dgm:spPr/>
      <dgm:t>
        <a:bodyPr/>
        <a:lstStyle/>
        <a:p>
          <a:endParaRPr lang="en-US" sz="1600" b="1" i="1">
            <a:solidFill>
              <a:schemeClr val="tx2">
                <a:lumMod val="25000"/>
              </a:schemeClr>
            </a:solidFill>
            <a:effectLst>
              <a:outerShdw blurRad="38100" dist="38100" dir="2700000" algn="tl">
                <a:srgbClr val="000000">
                  <a:alpha val="43137"/>
                </a:srgbClr>
              </a:outerShdw>
            </a:effectLst>
          </a:endParaRPr>
        </a:p>
      </dgm:t>
    </dgm:pt>
    <dgm:pt modelId="{A9B13F8E-B18B-4A15-9FA0-F4F29B732F99}">
      <dgm:prSet phldrT="[Text]" custT="1"/>
      <dgm:spPr/>
      <dgm:t>
        <a:bodyPr/>
        <a:lstStyle/>
        <a:p>
          <a:r>
            <a:rPr lang="en-US" sz="1400" b="1" i="1">
              <a:effectLst>
                <a:outerShdw blurRad="38100" dist="38100" dir="2700000" algn="tl">
                  <a:srgbClr val="000000">
                    <a:alpha val="43137"/>
                  </a:srgbClr>
                </a:outerShdw>
              </a:effectLst>
            </a:rPr>
            <a:t>From human resources </a:t>
          </a:r>
          <a:endParaRPr lang="en-US" sz="1400" b="1" i="1" dirty="0">
            <a:effectLst>
              <a:outerShdw blurRad="38100" dist="38100" dir="2700000" algn="tl">
                <a:srgbClr val="000000">
                  <a:alpha val="43137"/>
                </a:srgbClr>
              </a:outerShdw>
            </a:effectLst>
          </a:endParaRPr>
        </a:p>
      </dgm:t>
    </dgm:pt>
    <dgm:pt modelId="{6A03DA07-E0FF-48FA-9C7F-5C332F65AA05}" type="parTrans" cxnId="{D8F0FAE9-96B0-427E-B8E4-B00936099CF4}">
      <dgm:prSet/>
      <dgm:spPr/>
      <dgm:t>
        <a:bodyPr/>
        <a:lstStyle/>
        <a:p>
          <a:endParaRPr lang="en-US" sz="1600" b="1" i="1">
            <a:solidFill>
              <a:schemeClr val="tx2">
                <a:lumMod val="25000"/>
              </a:schemeClr>
            </a:solidFill>
            <a:effectLst>
              <a:outerShdw blurRad="38100" dist="38100" dir="2700000" algn="tl">
                <a:srgbClr val="000000">
                  <a:alpha val="43137"/>
                </a:srgbClr>
              </a:outerShdw>
            </a:effectLst>
          </a:endParaRPr>
        </a:p>
      </dgm:t>
    </dgm:pt>
    <dgm:pt modelId="{7078EDBD-EA03-440C-A47E-84F18794D22F}" type="sibTrans" cxnId="{D8F0FAE9-96B0-427E-B8E4-B00936099CF4}">
      <dgm:prSet/>
      <dgm:spPr/>
      <dgm:t>
        <a:bodyPr/>
        <a:lstStyle/>
        <a:p>
          <a:endParaRPr lang="en-US" sz="1600" b="1" i="1">
            <a:solidFill>
              <a:schemeClr val="tx2">
                <a:lumMod val="25000"/>
              </a:schemeClr>
            </a:solidFill>
            <a:effectLst>
              <a:outerShdw blurRad="38100" dist="38100" dir="2700000" algn="tl">
                <a:srgbClr val="000000">
                  <a:alpha val="43137"/>
                </a:srgbClr>
              </a:outerShdw>
            </a:effectLst>
          </a:endParaRPr>
        </a:p>
      </dgm:t>
    </dgm:pt>
    <dgm:pt modelId="{836E080C-C00E-4E09-AAB1-A03083BE91FD}">
      <dgm:prSet phldrT="[Text]" custT="1"/>
      <dgm:spPr/>
      <dgm:t>
        <a:bodyPr/>
        <a:lstStyle/>
        <a:p>
          <a:r>
            <a:rPr lang="en-US" sz="1400" b="1" i="1" dirty="0">
              <a:effectLst>
                <a:outerShdw blurRad="38100" dist="38100" dir="2700000" algn="tl">
                  <a:srgbClr val="000000">
                    <a:alpha val="43137"/>
                  </a:srgbClr>
                </a:outerShdw>
              </a:effectLst>
            </a:rPr>
            <a:t>Job</a:t>
          </a:r>
        </a:p>
      </dgm:t>
    </dgm:pt>
    <dgm:pt modelId="{188AEFCF-F01C-4B6A-B590-194E1394606B}" type="parTrans" cxnId="{9062BABC-902B-4D61-92EB-C50DFEAD4906}">
      <dgm:prSet/>
      <dgm:spPr/>
      <dgm:t>
        <a:bodyPr/>
        <a:lstStyle/>
        <a:p>
          <a:endParaRPr lang="en-US" sz="1600" b="1" i="1">
            <a:solidFill>
              <a:schemeClr val="tx2">
                <a:lumMod val="25000"/>
              </a:schemeClr>
            </a:solidFill>
            <a:effectLst>
              <a:outerShdw blurRad="38100" dist="38100" dir="2700000" algn="tl">
                <a:srgbClr val="000000">
                  <a:alpha val="43137"/>
                </a:srgbClr>
              </a:outerShdw>
            </a:effectLst>
          </a:endParaRPr>
        </a:p>
      </dgm:t>
    </dgm:pt>
    <dgm:pt modelId="{81A7281A-B6E1-4C4D-934A-76B6155C31CD}" type="sibTrans" cxnId="{9062BABC-902B-4D61-92EB-C50DFEAD4906}">
      <dgm:prSet/>
      <dgm:spPr/>
      <dgm:t>
        <a:bodyPr/>
        <a:lstStyle/>
        <a:p>
          <a:endParaRPr lang="en-US" sz="1600" b="1" i="1">
            <a:solidFill>
              <a:schemeClr val="tx2">
                <a:lumMod val="25000"/>
              </a:schemeClr>
            </a:solidFill>
            <a:effectLst>
              <a:outerShdw blurRad="38100" dist="38100" dir="2700000" algn="tl">
                <a:srgbClr val="000000">
                  <a:alpha val="43137"/>
                </a:srgbClr>
              </a:outerShdw>
            </a:effectLst>
          </a:endParaRPr>
        </a:p>
      </dgm:t>
    </dgm:pt>
    <dgm:pt modelId="{A7659198-B2E0-44EE-B772-B938D9C77A15}">
      <dgm:prSet phldrT="[Text]" custT="1"/>
      <dgm:spPr/>
      <dgm:t>
        <a:bodyPr/>
        <a:lstStyle/>
        <a:p>
          <a:r>
            <a:rPr lang="en-US" sz="1400" b="1" i="1" dirty="0">
              <a:effectLst>
                <a:outerShdw blurRad="38100" dist="38100" dir="2700000" algn="tl">
                  <a:srgbClr val="000000">
                    <a:alpha val="43137"/>
                  </a:srgbClr>
                </a:outerShdw>
              </a:effectLst>
            </a:rPr>
            <a:t>Position</a:t>
          </a:r>
        </a:p>
      </dgm:t>
    </dgm:pt>
    <dgm:pt modelId="{D741BF48-6357-4E09-9280-A02FBBF10260}" type="parTrans" cxnId="{FD557D41-8B07-4811-BA57-5F33A0B70C6B}">
      <dgm:prSet/>
      <dgm:spPr/>
      <dgm:t>
        <a:bodyPr/>
        <a:lstStyle/>
        <a:p>
          <a:endParaRPr lang="en-US" sz="1600" b="1" i="1">
            <a:solidFill>
              <a:schemeClr val="tx2">
                <a:lumMod val="25000"/>
              </a:schemeClr>
            </a:solidFill>
            <a:effectLst>
              <a:outerShdw blurRad="38100" dist="38100" dir="2700000" algn="tl">
                <a:srgbClr val="000000">
                  <a:alpha val="43137"/>
                </a:srgbClr>
              </a:outerShdw>
            </a:effectLst>
          </a:endParaRPr>
        </a:p>
      </dgm:t>
    </dgm:pt>
    <dgm:pt modelId="{1AD32BEC-057F-484E-873D-C9D9AF9FC3F8}" type="sibTrans" cxnId="{FD557D41-8B07-4811-BA57-5F33A0B70C6B}">
      <dgm:prSet/>
      <dgm:spPr/>
      <dgm:t>
        <a:bodyPr/>
        <a:lstStyle/>
        <a:p>
          <a:endParaRPr lang="en-US" sz="1600" b="1" i="1">
            <a:solidFill>
              <a:schemeClr val="tx2">
                <a:lumMod val="25000"/>
              </a:schemeClr>
            </a:solidFill>
            <a:effectLst>
              <a:outerShdw blurRad="38100" dist="38100" dir="2700000" algn="tl">
                <a:srgbClr val="000000">
                  <a:alpha val="43137"/>
                </a:srgbClr>
              </a:outerShdw>
            </a:effectLst>
          </a:endParaRPr>
        </a:p>
      </dgm:t>
    </dgm:pt>
    <dgm:pt modelId="{F74EA3E2-E870-428F-9DE3-023BD12F88F6}">
      <dgm:prSet phldrT="[Text]" custT="1"/>
      <dgm:spPr/>
      <dgm:t>
        <a:bodyPr/>
        <a:lstStyle/>
        <a:p>
          <a:r>
            <a:rPr lang="en-US" sz="1400" b="1" i="1">
              <a:effectLst>
                <a:outerShdw blurRad="38100" dist="38100" dir="2700000" algn="tl">
                  <a:srgbClr val="000000">
                    <a:alpha val="43137"/>
                  </a:srgbClr>
                </a:outerShdw>
              </a:effectLst>
            </a:rPr>
            <a:t>From Payroll</a:t>
          </a:r>
          <a:endParaRPr lang="en-US" sz="1400" b="1" i="1" dirty="0">
            <a:effectLst>
              <a:outerShdw blurRad="38100" dist="38100" dir="2700000" algn="tl">
                <a:srgbClr val="000000">
                  <a:alpha val="43137"/>
                </a:srgbClr>
              </a:outerShdw>
            </a:effectLst>
          </a:endParaRPr>
        </a:p>
      </dgm:t>
    </dgm:pt>
    <dgm:pt modelId="{BE05661B-C108-436B-9A81-F45505C65C6D}" type="parTrans" cxnId="{C477F88E-6A77-4D72-88F5-6083805DC753}">
      <dgm:prSet/>
      <dgm:spPr/>
      <dgm:t>
        <a:bodyPr/>
        <a:lstStyle/>
        <a:p>
          <a:endParaRPr lang="en-US" sz="1600" b="1" i="1">
            <a:solidFill>
              <a:schemeClr val="tx2">
                <a:lumMod val="25000"/>
              </a:schemeClr>
            </a:solidFill>
            <a:effectLst>
              <a:outerShdw blurRad="38100" dist="38100" dir="2700000" algn="tl">
                <a:srgbClr val="000000">
                  <a:alpha val="43137"/>
                </a:srgbClr>
              </a:outerShdw>
            </a:effectLst>
          </a:endParaRPr>
        </a:p>
      </dgm:t>
    </dgm:pt>
    <dgm:pt modelId="{24EBC9DC-AB6D-41F8-86A0-07678D5BD0BD}" type="sibTrans" cxnId="{C477F88E-6A77-4D72-88F5-6083805DC753}">
      <dgm:prSet/>
      <dgm:spPr/>
      <dgm:t>
        <a:bodyPr/>
        <a:lstStyle/>
        <a:p>
          <a:endParaRPr lang="en-US" sz="1600" b="1" i="1">
            <a:solidFill>
              <a:schemeClr val="tx2">
                <a:lumMod val="25000"/>
              </a:schemeClr>
            </a:solidFill>
            <a:effectLst>
              <a:outerShdw blurRad="38100" dist="38100" dir="2700000" algn="tl">
                <a:srgbClr val="000000">
                  <a:alpha val="43137"/>
                </a:srgbClr>
              </a:outerShdw>
            </a:effectLst>
          </a:endParaRPr>
        </a:p>
      </dgm:t>
    </dgm:pt>
    <dgm:pt modelId="{2495F34A-6E80-4765-82DC-4A0638335013}">
      <dgm:prSet phldrT="[Text]" custT="1"/>
      <dgm:spPr/>
      <dgm:t>
        <a:bodyPr/>
        <a:lstStyle/>
        <a:p>
          <a:r>
            <a:rPr lang="en-US" sz="1400" b="1" i="1">
              <a:effectLst>
                <a:outerShdw blurRad="38100" dist="38100" dir="2700000" algn="tl">
                  <a:srgbClr val="000000">
                    <a:alpha val="43137"/>
                  </a:srgbClr>
                </a:outerShdw>
              </a:effectLst>
            </a:rPr>
            <a:t>People group</a:t>
          </a:r>
          <a:endParaRPr lang="en-US" sz="1400" b="1" i="1" dirty="0">
            <a:effectLst>
              <a:outerShdw blurRad="38100" dist="38100" dir="2700000" algn="tl">
                <a:srgbClr val="000000">
                  <a:alpha val="43137"/>
                </a:srgbClr>
              </a:outerShdw>
            </a:effectLst>
          </a:endParaRPr>
        </a:p>
      </dgm:t>
    </dgm:pt>
    <dgm:pt modelId="{CFF9ADE0-1588-41A0-958D-404092E1C8EF}" type="parTrans" cxnId="{067D4D97-06F2-404B-A7A8-A3495CFC70E0}">
      <dgm:prSet/>
      <dgm:spPr/>
      <dgm:t>
        <a:bodyPr/>
        <a:lstStyle/>
        <a:p>
          <a:endParaRPr lang="en-US" sz="1600" b="1" i="1">
            <a:solidFill>
              <a:schemeClr val="tx2">
                <a:lumMod val="25000"/>
              </a:schemeClr>
            </a:solidFill>
            <a:effectLst>
              <a:outerShdw blurRad="38100" dist="38100" dir="2700000" algn="tl">
                <a:srgbClr val="000000">
                  <a:alpha val="43137"/>
                </a:srgbClr>
              </a:outerShdw>
            </a:effectLst>
          </a:endParaRPr>
        </a:p>
      </dgm:t>
    </dgm:pt>
    <dgm:pt modelId="{A43A0F35-CCC1-47F6-8EA4-3E648550F5E4}" type="sibTrans" cxnId="{067D4D97-06F2-404B-A7A8-A3495CFC70E0}">
      <dgm:prSet/>
      <dgm:spPr/>
      <dgm:t>
        <a:bodyPr/>
        <a:lstStyle/>
        <a:p>
          <a:endParaRPr lang="en-US" sz="1600" b="1" i="1">
            <a:solidFill>
              <a:schemeClr val="tx2">
                <a:lumMod val="25000"/>
              </a:schemeClr>
            </a:solidFill>
            <a:effectLst>
              <a:outerShdw blurRad="38100" dist="38100" dir="2700000" algn="tl">
                <a:srgbClr val="000000">
                  <a:alpha val="43137"/>
                </a:srgbClr>
              </a:outerShdw>
            </a:effectLst>
          </a:endParaRPr>
        </a:p>
      </dgm:t>
    </dgm:pt>
    <dgm:pt modelId="{9CB74165-2C2E-4359-8924-D49B451C8F27}">
      <dgm:prSet phldrT="[Text]" custT="1"/>
      <dgm:spPr/>
      <dgm:t>
        <a:bodyPr/>
        <a:lstStyle/>
        <a:p>
          <a:r>
            <a:rPr lang="en-US" sz="1400" b="1" i="1" dirty="0">
              <a:effectLst>
                <a:outerShdw blurRad="38100" dist="38100" dir="2700000" algn="tl">
                  <a:srgbClr val="000000">
                    <a:alpha val="43137"/>
                  </a:srgbClr>
                </a:outerShdw>
              </a:effectLst>
            </a:rPr>
            <a:t>Grade</a:t>
          </a:r>
        </a:p>
      </dgm:t>
    </dgm:pt>
    <dgm:pt modelId="{DB44E8C2-17D0-4B67-99EC-8E220D6398E5}" type="parTrans" cxnId="{A01D81DF-3260-409B-9811-208868389502}">
      <dgm:prSet/>
      <dgm:spPr/>
      <dgm:t>
        <a:bodyPr/>
        <a:lstStyle/>
        <a:p>
          <a:endParaRPr lang="en-US"/>
        </a:p>
      </dgm:t>
    </dgm:pt>
    <dgm:pt modelId="{8A7AC732-9C2D-4384-B77A-4D825F10119D}" type="sibTrans" cxnId="{A01D81DF-3260-409B-9811-208868389502}">
      <dgm:prSet/>
      <dgm:spPr/>
      <dgm:t>
        <a:bodyPr/>
        <a:lstStyle/>
        <a:p>
          <a:endParaRPr lang="en-US"/>
        </a:p>
      </dgm:t>
    </dgm:pt>
    <dgm:pt modelId="{FD257360-00C3-4FCC-9726-7A10493E6B70}">
      <dgm:prSet phldrT="[Text]" custT="1"/>
      <dgm:spPr/>
      <dgm:t>
        <a:bodyPr/>
        <a:lstStyle/>
        <a:p>
          <a:r>
            <a:rPr lang="en-US" sz="1400" b="1" i="1">
              <a:effectLst>
                <a:outerShdw blurRad="38100" dist="38100" dir="2700000" algn="tl">
                  <a:srgbClr val="000000">
                    <a:alpha val="43137"/>
                  </a:srgbClr>
                </a:outerShdw>
              </a:effectLst>
            </a:rPr>
            <a:t>Competence</a:t>
          </a:r>
          <a:endParaRPr lang="en-US" sz="1400" b="1" i="1" dirty="0">
            <a:effectLst>
              <a:outerShdw blurRad="38100" dist="38100" dir="2700000" algn="tl">
                <a:srgbClr val="000000">
                  <a:alpha val="43137"/>
                </a:srgbClr>
              </a:outerShdw>
            </a:effectLst>
          </a:endParaRPr>
        </a:p>
      </dgm:t>
    </dgm:pt>
    <dgm:pt modelId="{03589A44-8194-4CBA-9794-3D566B822B34}" type="parTrans" cxnId="{572A8A6B-3B8A-453B-AFC3-C3AAF9868AAF}">
      <dgm:prSet/>
      <dgm:spPr/>
      <dgm:t>
        <a:bodyPr/>
        <a:lstStyle/>
        <a:p>
          <a:endParaRPr lang="en-US"/>
        </a:p>
      </dgm:t>
    </dgm:pt>
    <dgm:pt modelId="{70AB88F2-7808-4164-B5F9-CCF303AE2AF7}" type="sibTrans" cxnId="{572A8A6B-3B8A-453B-AFC3-C3AAF9868AAF}">
      <dgm:prSet/>
      <dgm:spPr/>
      <dgm:t>
        <a:bodyPr/>
        <a:lstStyle/>
        <a:p>
          <a:endParaRPr lang="en-US"/>
        </a:p>
      </dgm:t>
    </dgm:pt>
    <dgm:pt modelId="{81AFAA4E-8406-45BB-8761-372998088D68}">
      <dgm:prSet phldrT="[Text]" custT="1"/>
      <dgm:spPr/>
      <dgm:t>
        <a:bodyPr/>
        <a:lstStyle/>
        <a:p>
          <a:r>
            <a:rPr lang="en-US" sz="1400" b="1" i="1">
              <a:effectLst>
                <a:outerShdw blurRad="38100" dist="38100" dir="2700000" algn="tl">
                  <a:srgbClr val="000000">
                    <a:alpha val="43137"/>
                  </a:srgbClr>
                </a:outerShdw>
              </a:effectLst>
            </a:rPr>
            <a:t>Cost allocation</a:t>
          </a:r>
          <a:endParaRPr lang="en-US" sz="1400" b="1" i="1" dirty="0">
            <a:effectLst>
              <a:outerShdw blurRad="38100" dist="38100" dir="2700000" algn="tl">
                <a:srgbClr val="000000">
                  <a:alpha val="43137"/>
                </a:srgbClr>
              </a:outerShdw>
            </a:effectLst>
          </a:endParaRPr>
        </a:p>
      </dgm:t>
    </dgm:pt>
    <dgm:pt modelId="{0114087D-5B37-493D-A87D-FCDBF0E7BA52}" type="parTrans" cxnId="{F8F9C4FE-B912-4A2E-9B10-FE69D13BAC5B}">
      <dgm:prSet/>
      <dgm:spPr/>
      <dgm:t>
        <a:bodyPr/>
        <a:lstStyle/>
        <a:p>
          <a:endParaRPr lang="en-US"/>
        </a:p>
      </dgm:t>
    </dgm:pt>
    <dgm:pt modelId="{152B5CF8-A961-4442-B9FA-6BD3DFD9759F}" type="sibTrans" cxnId="{F8F9C4FE-B912-4A2E-9B10-FE69D13BAC5B}">
      <dgm:prSet/>
      <dgm:spPr/>
      <dgm:t>
        <a:bodyPr/>
        <a:lstStyle/>
        <a:p>
          <a:endParaRPr lang="en-US"/>
        </a:p>
      </dgm:t>
    </dgm:pt>
    <dgm:pt modelId="{75FB58C3-12D7-4A62-86F4-CD7024A2CE9C}" type="pres">
      <dgm:prSet presAssocID="{886CA0E6-A712-4B51-83A8-7000C0AC765B}" presName="hierChild1" presStyleCnt="0">
        <dgm:presLayoutVars>
          <dgm:chPref val="1"/>
          <dgm:dir/>
          <dgm:animOne val="branch"/>
          <dgm:animLvl val="lvl"/>
          <dgm:resizeHandles/>
        </dgm:presLayoutVars>
      </dgm:prSet>
      <dgm:spPr/>
      <dgm:t>
        <a:bodyPr/>
        <a:lstStyle/>
        <a:p>
          <a:pPr rtl="1"/>
          <a:endParaRPr lang="ar-EG"/>
        </a:p>
      </dgm:t>
    </dgm:pt>
    <dgm:pt modelId="{82136388-0B97-49F9-9474-8791211EA352}" type="pres">
      <dgm:prSet presAssocID="{CDD01C2B-6FF6-44FF-8BEA-7484FB4F66BD}" presName="hierRoot1" presStyleCnt="0"/>
      <dgm:spPr/>
    </dgm:pt>
    <dgm:pt modelId="{B36B04F3-19FC-499C-B78D-D21996353812}" type="pres">
      <dgm:prSet presAssocID="{CDD01C2B-6FF6-44FF-8BEA-7484FB4F66BD}" presName="composite" presStyleCnt="0"/>
      <dgm:spPr/>
    </dgm:pt>
    <dgm:pt modelId="{F65E50A3-302A-4556-A286-45AEC118CE8B}" type="pres">
      <dgm:prSet presAssocID="{CDD01C2B-6FF6-44FF-8BEA-7484FB4F66BD}" presName="background" presStyleLbl="node0" presStyleIdx="0" presStyleCnt="1"/>
      <dgm:spPr/>
    </dgm:pt>
    <dgm:pt modelId="{7C0ECFF2-AC11-404F-93D7-EE6814C6BE7C}" type="pres">
      <dgm:prSet presAssocID="{CDD01C2B-6FF6-44FF-8BEA-7484FB4F66BD}" presName="text" presStyleLbl="fgAcc0" presStyleIdx="0" presStyleCnt="1" custScaleX="182504">
        <dgm:presLayoutVars>
          <dgm:chPref val="3"/>
        </dgm:presLayoutVars>
      </dgm:prSet>
      <dgm:spPr/>
      <dgm:t>
        <a:bodyPr/>
        <a:lstStyle/>
        <a:p>
          <a:pPr rtl="1"/>
          <a:endParaRPr lang="ar-EG"/>
        </a:p>
      </dgm:t>
    </dgm:pt>
    <dgm:pt modelId="{BDB7052B-5DAB-4EBC-BDD4-8849832C15F5}" type="pres">
      <dgm:prSet presAssocID="{CDD01C2B-6FF6-44FF-8BEA-7484FB4F66BD}" presName="hierChild2" presStyleCnt="0"/>
      <dgm:spPr/>
    </dgm:pt>
    <dgm:pt modelId="{05499C96-3319-43BD-B6FF-662AE6887236}" type="pres">
      <dgm:prSet presAssocID="{6A03DA07-E0FF-48FA-9C7F-5C332F65AA05}" presName="Name10" presStyleLbl="parChTrans1D2" presStyleIdx="0" presStyleCnt="2"/>
      <dgm:spPr/>
      <dgm:t>
        <a:bodyPr/>
        <a:lstStyle/>
        <a:p>
          <a:pPr rtl="1"/>
          <a:endParaRPr lang="ar-EG"/>
        </a:p>
      </dgm:t>
    </dgm:pt>
    <dgm:pt modelId="{4A0FF730-6520-4D70-8E8B-2ADA251BF092}" type="pres">
      <dgm:prSet presAssocID="{A9B13F8E-B18B-4A15-9FA0-F4F29B732F99}" presName="hierRoot2" presStyleCnt="0"/>
      <dgm:spPr/>
    </dgm:pt>
    <dgm:pt modelId="{F74D2968-9EB2-42E1-A76A-2FD087ABD676}" type="pres">
      <dgm:prSet presAssocID="{A9B13F8E-B18B-4A15-9FA0-F4F29B732F99}" presName="composite2" presStyleCnt="0"/>
      <dgm:spPr/>
    </dgm:pt>
    <dgm:pt modelId="{B8F4EB31-372E-4B87-8E2F-3FE67136DCE3}" type="pres">
      <dgm:prSet presAssocID="{A9B13F8E-B18B-4A15-9FA0-F4F29B732F99}" presName="background2" presStyleLbl="node2" presStyleIdx="0" presStyleCnt="2"/>
      <dgm:spPr/>
    </dgm:pt>
    <dgm:pt modelId="{3E700C32-3C55-4589-BDF7-79C956D0B43D}" type="pres">
      <dgm:prSet presAssocID="{A9B13F8E-B18B-4A15-9FA0-F4F29B732F99}" presName="text2" presStyleLbl="fgAcc2" presStyleIdx="0" presStyleCnt="2" custScaleX="188380">
        <dgm:presLayoutVars>
          <dgm:chPref val="3"/>
        </dgm:presLayoutVars>
      </dgm:prSet>
      <dgm:spPr/>
      <dgm:t>
        <a:bodyPr/>
        <a:lstStyle/>
        <a:p>
          <a:pPr rtl="1"/>
          <a:endParaRPr lang="ar-EG"/>
        </a:p>
      </dgm:t>
    </dgm:pt>
    <dgm:pt modelId="{CE7609CC-2CCE-42BE-8221-1C149DC2B916}" type="pres">
      <dgm:prSet presAssocID="{A9B13F8E-B18B-4A15-9FA0-F4F29B732F99}" presName="hierChild3" presStyleCnt="0"/>
      <dgm:spPr/>
    </dgm:pt>
    <dgm:pt modelId="{42E2AD57-D7BB-41D2-B185-6A0DB73B7B75}" type="pres">
      <dgm:prSet presAssocID="{188AEFCF-F01C-4B6A-B590-194E1394606B}" presName="Name17" presStyleLbl="parChTrans1D3" presStyleIdx="0" presStyleCnt="6"/>
      <dgm:spPr/>
      <dgm:t>
        <a:bodyPr/>
        <a:lstStyle/>
        <a:p>
          <a:pPr rtl="1"/>
          <a:endParaRPr lang="ar-EG"/>
        </a:p>
      </dgm:t>
    </dgm:pt>
    <dgm:pt modelId="{E089ED4B-6BA2-4E94-9B99-7C74571DD752}" type="pres">
      <dgm:prSet presAssocID="{836E080C-C00E-4E09-AAB1-A03083BE91FD}" presName="hierRoot3" presStyleCnt="0"/>
      <dgm:spPr/>
    </dgm:pt>
    <dgm:pt modelId="{885856A0-B09F-49B7-9E67-809C28198929}" type="pres">
      <dgm:prSet presAssocID="{836E080C-C00E-4E09-AAB1-A03083BE91FD}" presName="composite3" presStyleCnt="0"/>
      <dgm:spPr/>
    </dgm:pt>
    <dgm:pt modelId="{34831E24-7194-4405-88D3-9FADC989EB36}" type="pres">
      <dgm:prSet presAssocID="{836E080C-C00E-4E09-AAB1-A03083BE91FD}" presName="background3" presStyleLbl="node3" presStyleIdx="0" presStyleCnt="6"/>
      <dgm:spPr/>
    </dgm:pt>
    <dgm:pt modelId="{D95FDE67-DD1A-471D-B420-5FFC036A3D23}" type="pres">
      <dgm:prSet presAssocID="{836E080C-C00E-4E09-AAB1-A03083BE91FD}" presName="text3" presStyleLbl="fgAcc3" presStyleIdx="0" presStyleCnt="6" custScaleX="78366">
        <dgm:presLayoutVars>
          <dgm:chPref val="3"/>
        </dgm:presLayoutVars>
      </dgm:prSet>
      <dgm:spPr/>
      <dgm:t>
        <a:bodyPr/>
        <a:lstStyle/>
        <a:p>
          <a:pPr rtl="1"/>
          <a:endParaRPr lang="ar-EG"/>
        </a:p>
      </dgm:t>
    </dgm:pt>
    <dgm:pt modelId="{7AC2578F-F8C7-4381-94FC-FAB29F3D2C28}" type="pres">
      <dgm:prSet presAssocID="{836E080C-C00E-4E09-AAB1-A03083BE91FD}" presName="hierChild4" presStyleCnt="0"/>
      <dgm:spPr/>
    </dgm:pt>
    <dgm:pt modelId="{AE9D2E0F-1FC4-4997-96E3-116945D28C44}" type="pres">
      <dgm:prSet presAssocID="{D741BF48-6357-4E09-9280-A02FBBF10260}" presName="Name17" presStyleLbl="parChTrans1D3" presStyleIdx="1" presStyleCnt="6"/>
      <dgm:spPr/>
      <dgm:t>
        <a:bodyPr/>
        <a:lstStyle/>
        <a:p>
          <a:pPr rtl="1"/>
          <a:endParaRPr lang="ar-EG"/>
        </a:p>
      </dgm:t>
    </dgm:pt>
    <dgm:pt modelId="{CE1A02C6-0906-4E3B-B9B3-5DAE0156D473}" type="pres">
      <dgm:prSet presAssocID="{A7659198-B2E0-44EE-B772-B938D9C77A15}" presName="hierRoot3" presStyleCnt="0"/>
      <dgm:spPr/>
    </dgm:pt>
    <dgm:pt modelId="{5CF23B26-22E1-48F9-9B31-94D82CA8D1D3}" type="pres">
      <dgm:prSet presAssocID="{A7659198-B2E0-44EE-B772-B938D9C77A15}" presName="composite3" presStyleCnt="0"/>
      <dgm:spPr/>
    </dgm:pt>
    <dgm:pt modelId="{5DEE3EFE-D216-4104-8552-00209717B5BE}" type="pres">
      <dgm:prSet presAssocID="{A7659198-B2E0-44EE-B772-B938D9C77A15}" presName="background3" presStyleLbl="node3" presStyleIdx="1" presStyleCnt="6"/>
      <dgm:spPr/>
    </dgm:pt>
    <dgm:pt modelId="{3EF43858-BBC5-41A1-8F15-09515115C3BE}" type="pres">
      <dgm:prSet presAssocID="{A7659198-B2E0-44EE-B772-B938D9C77A15}" presName="text3" presStyleLbl="fgAcc3" presStyleIdx="1" presStyleCnt="6" custScaleX="117071">
        <dgm:presLayoutVars>
          <dgm:chPref val="3"/>
        </dgm:presLayoutVars>
      </dgm:prSet>
      <dgm:spPr/>
      <dgm:t>
        <a:bodyPr/>
        <a:lstStyle/>
        <a:p>
          <a:pPr rtl="1"/>
          <a:endParaRPr lang="ar-EG"/>
        </a:p>
      </dgm:t>
    </dgm:pt>
    <dgm:pt modelId="{BB718036-5486-42C8-8B79-8C14C0FEB2D7}" type="pres">
      <dgm:prSet presAssocID="{A7659198-B2E0-44EE-B772-B938D9C77A15}" presName="hierChild4" presStyleCnt="0"/>
      <dgm:spPr/>
    </dgm:pt>
    <dgm:pt modelId="{7CB7978F-B610-43D2-A1C9-EFE1EB5621F2}" type="pres">
      <dgm:prSet presAssocID="{DB44E8C2-17D0-4B67-99EC-8E220D6398E5}" presName="Name17" presStyleLbl="parChTrans1D3" presStyleIdx="2" presStyleCnt="6"/>
      <dgm:spPr/>
      <dgm:t>
        <a:bodyPr/>
        <a:lstStyle/>
        <a:p>
          <a:pPr rtl="1"/>
          <a:endParaRPr lang="ar-EG"/>
        </a:p>
      </dgm:t>
    </dgm:pt>
    <dgm:pt modelId="{1D6573EF-EED0-4CC3-B327-52D1097F0DFD}" type="pres">
      <dgm:prSet presAssocID="{9CB74165-2C2E-4359-8924-D49B451C8F27}" presName="hierRoot3" presStyleCnt="0"/>
      <dgm:spPr/>
    </dgm:pt>
    <dgm:pt modelId="{CE6E7A78-DCA0-492A-9B68-8E5C353E4B81}" type="pres">
      <dgm:prSet presAssocID="{9CB74165-2C2E-4359-8924-D49B451C8F27}" presName="composite3" presStyleCnt="0"/>
      <dgm:spPr/>
    </dgm:pt>
    <dgm:pt modelId="{A5410E71-9094-4D6A-BDEF-B48DE6337261}" type="pres">
      <dgm:prSet presAssocID="{9CB74165-2C2E-4359-8924-D49B451C8F27}" presName="background3" presStyleLbl="node3" presStyleIdx="2" presStyleCnt="6"/>
      <dgm:spPr/>
    </dgm:pt>
    <dgm:pt modelId="{4015CCDA-F247-4837-AF4F-AF3C78751129}" type="pres">
      <dgm:prSet presAssocID="{9CB74165-2C2E-4359-8924-D49B451C8F27}" presName="text3" presStyleLbl="fgAcc3" presStyleIdx="2" presStyleCnt="6">
        <dgm:presLayoutVars>
          <dgm:chPref val="3"/>
        </dgm:presLayoutVars>
      </dgm:prSet>
      <dgm:spPr/>
      <dgm:t>
        <a:bodyPr/>
        <a:lstStyle/>
        <a:p>
          <a:pPr rtl="1"/>
          <a:endParaRPr lang="ar-EG"/>
        </a:p>
      </dgm:t>
    </dgm:pt>
    <dgm:pt modelId="{DF4E9C19-6209-4DE0-B57C-A972E81B3316}" type="pres">
      <dgm:prSet presAssocID="{9CB74165-2C2E-4359-8924-D49B451C8F27}" presName="hierChild4" presStyleCnt="0"/>
      <dgm:spPr/>
    </dgm:pt>
    <dgm:pt modelId="{0477607C-D246-45B5-95E1-FE0515946398}" type="pres">
      <dgm:prSet presAssocID="{03589A44-8194-4CBA-9794-3D566B822B34}" presName="Name17" presStyleLbl="parChTrans1D3" presStyleIdx="3" presStyleCnt="6"/>
      <dgm:spPr/>
      <dgm:t>
        <a:bodyPr/>
        <a:lstStyle/>
        <a:p>
          <a:pPr rtl="1"/>
          <a:endParaRPr lang="ar-EG"/>
        </a:p>
      </dgm:t>
    </dgm:pt>
    <dgm:pt modelId="{0CA2ADA1-88F1-4AAE-B9B8-D6E149E1DEEF}" type="pres">
      <dgm:prSet presAssocID="{FD257360-00C3-4FCC-9726-7A10493E6B70}" presName="hierRoot3" presStyleCnt="0"/>
      <dgm:spPr/>
    </dgm:pt>
    <dgm:pt modelId="{B0AEA4AC-4041-470D-8B48-4B322A2AEFD3}" type="pres">
      <dgm:prSet presAssocID="{FD257360-00C3-4FCC-9726-7A10493E6B70}" presName="composite3" presStyleCnt="0"/>
      <dgm:spPr/>
    </dgm:pt>
    <dgm:pt modelId="{60279DA5-3177-4D5F-A763-BAF78C18DF6D}" type="pres">
      <dgm:prSet presAssocID="{FD257360-00C3-4FCC-9726-7A10493E6B70}" presName="background3" presStyleLbl="node3" presStyleIdx="3" presStyleCnt="6"/>
      <dgm:spPr/>
    </dgm:pt>
    <dgm:pt modelId="{2D81653A-49E2-49AC-AE2C-37D648F5D8CC}" type="pres">
      <dgm:prSet presAssocID="{FD257360-00C3-4FCC-9726-7A10493E6B70}" presName="text3" presStyleLbl="fgAcc3" presStyleIdx="3" presStyleCnt="6" custScaleX="157005">
        <dgm:presLayoutVars>
          <dgm:chPref val="3"/>
        </dgm:presLayoutVars>
      </dgm:prSet>
      <dgm:spPr/>
      <dgm:t>
        <a:bodyPr/>
        <a:lstStyle/>
        <a:p>
          <a:pPr rtl="1"/>
          <a:endParaRPr lang="ar-EG"/>
        </a:p>
      </dgm:t>
    </dgm:pt>
    <dgm:pt modelId="{647CFFA6-6300-4EDB-A5F4-BC0D58310870}" type="pres">
      <dgm:prSet presAssocID="{FD257360-00C3-4FCC-9726-7A10493E6B70}" presName="hierChild4" presStyleCnt="0"/>
      <dgm:spPr/>
    </dgm:pt>
    <dgm:pt modelId="{1082C49F-BA83-4362-B757-3B456677663D}" type="pres">
      <dgm:prSet presAssocID="{BE05661B-C108-436B-9A81-F45505C65C6D}" presName="Name10" presStyleLbl="parChTrans1D2" presStyleIdx="1" presStyleCnt="2"/>
      <dgm:spPr/>
      <dgm:t>
        <a:bodyPr/>
        <a:lstStyle/>
        <a:p>
          <a:pPr rtl="1"/>
          <a:endParaRPr lang="ar-EG"/>
        </a:p>
      </dgm:t>
    </dgm:pt>
    <dgm:pt modelId="{86B2C889-D31E-4B3D-AEED-33FC4C7EE460}" type="pres">
      <dgm:prSet presAssocID="{F74EA3E2-E870-428F-9DE3-023BD12F88F6}" presName="hierRoot2" presStyleCnt="0"/>
      <dgm:spPr/>
    </dgm:pt>
    <dgm:pt modelId="{93D7C45B-D4FA-44F9-A682-ED59E83ED38D}" type="pres">
      <dgm:prSet presAssocID="{F74EA3E2-E870-428F-9DE3-023BD12F88F6}" presName="composite2" presStyleCnt="0"/>
      <dgm:spPr/>
    </dgm:pt>
    <dgm:pt modelId="{76691179-428B-48D4-BE47-068E1F62760B}" type="pres">
      <dgm:prSet presAssocID="{F74EA3E2-E870-428F-9DE3-023BD12F88F6}" presName="background2" presStyleLbl="node2" presStyleIdx="1" presStyleCnt="2"/>
      <dgm:spPr/>
    </dgm:pt>
    <dgm:pt modelId="{9DE4677A-1B32-4B9D-A2C3-FF42E55E8E4A}" type="pres">
      <dgm:prSet presAssocID="{F74EA3E2-E870-428F-9DE3-023BD12F88F6}" presName="text2" presStyleLbl="fgAcc2" presStyleIdx="1" presStyleCnt="2" custScaleX="152863">
        <dgm:presLayoutVars>
          <dgm:chPref val="3"/>
        </dgm:presLayoutVars>
      </dgm:prSet>
      <dgm:spPr/>
      <dgm:t>
        <a:bodyPr/>
        <a:lstStyle/>
        <a:p>
          <a:pPr rtl="1"/>
          <a:endParaRPr lang="ar-EG"/>
        </a:p>
      </dgm:t>
    </dgm:pt>
    <dgm:pt modelId="{69AC4B82-FF34-4A1B-A446-9FFB849C0FD8}" type="pres">
      <dgm:prSet presAssocID="{F74EA3E2-E870-428F-9DE3-023BD12F88F6}" presName="hierChild3" presStyleCnt="0"/>
      <dgm:spPr/>
    </dgm:pt>
    <dgm:pt modelId="{13CBF9BC-0132-4F66-8A3F-C758F9CB0961}" type="pres">
      <dgm:prSet presAssocID="{CFF9ADE0-1588-41A0-958D-404092E1C8EF}" presName="Name17" presStyleLbl="parChTrans1D3" presStyleIdx="4" presStyleCnt="6"/>
      <dgm:spPr/>
      <dgm:t>
        <a:bodyPr/>
        <a:lstStyle/>
        <a:p>
          <a:pPr rtl="1"/>
          <a:endParaRPr lang="ar-EG"/>
        </a:p>
      </dgm:t>
    </dgm:pt>
    <dgm:pt modelId="{97F82902-9482-4E4E-8520-3A41D70CB4B7}" type="pres">
      <dgm:prSet presAssocID="{2495F34A-6E80-4765-82DC-4A0638335013}" presName="hierRoot3" presStyleCnt="0"/>
      <dgm:spPr/>
    </dgm:pt>
    <dgm:pt modelId="{AF806D4F-0C73-4E98-9563-CE8C485D12FE}" type="pres">
      <dgm:prSet presAssocID="{2495F34A-6E80-4765-82DC-4A0638335013}" presName="composite3" presStyleCnt="0"/>
      <dgm:spPr/>
    </dgm:pt>
    <dgm:pt modelId="{20008D75-A9CE-4AE5-95D0-F89FF1EB067A}" type="pres">
      <dgm:prSet presAssocID="{2495F34A-6E80-4765-82DC-4A0638335013}" presName="background3" presStyleLbl="node3" presStyleIdx="4" presStyleCnt="6"/>
      <dgm:spPr/>
    </dgm:pt>
    <dgm:pt modelId="{63130CCF-F85A-4A78-B097-930D262EC6BA}" type="pres">
      <dgm:prSet presAssocID="{2495F34A-6E80-4765-82DC-4A0638335013}" presName="text3" presStyleLbl="fgAcc3" presStyleIdx="4" presStyleCnt="6">
        <dgm:presLayoutVars>
          <dgm:chPref val="3"/>
        </dgm:presLayoutVars>
      </dgm:prSet>
      <dgm:spPr/>
      <dgm:t>
        <a:bodyPr/>
        <a:lstStyle/>
        <a:p>
          <a:pPr rtl="1"/>
          <a:endParaRPr lang="ar-EG"/>
        </a:p>
      </dgm:t>
    </dgm:pt>
    <dgm:pt modelId="{721AEE49-C176-4C34-8FC2-455839953CA9}" type="pres">
      <dgm:prSet presAssocID="{2495F34A-6E80-4765-82DC-4A0638335013}" presName="hierChild4" presStyleCnt="0"/>
      <dgm:spPr/>
    </dgm:pt>
    <dgm:pt modelId="{BE7F2C61-DA13-4FB0-834E-6AC634A85544}" type="pres">
      <dgm:prSet presAssocID="{0114087D-5B37-493D-A87D-FCDBF0E7BA52}" presName="Name17" presStyleLbl="parChTrans1D3" presStyleIdx="5" presStyleCnt="6"/>
      <dgm:spPr/>
      <dgm:t>
        <a:bodyPr/>
        <a:lstStyle/>
        <a:p>
          <a:pPr rtl="1"/>
          <a:endParaRPr lang="ar-EG"/>
        </a:p>
      </dgm:t>
    </dgm:pt>
    <dgm:pt modelId="{D6DB0668-B16B-413B-9321-34D0EA525B6F}" type="pres">
      <dgm:prSet presAssocID="{81AFAA4E-8406-45BB-8761-372998088D68}" presName="hierRoot3" presStyleCnt="0"/>
      <dgm:spPr/>
    </dgm:pt>
    <dgm:pt modelId="{CBE8E5DE-BC3C-4F5D-80F6-23F64B492208}" type="pres">
      <dgm:prSet presAssocID="{81AFAA4E-8406-45BB-8761-372998088D68}" presName="composite3" presStyleCnt="0"/>
      <dgm:spPr/>
    </dgm:pt>
    <dgm:pt modelId="{4B617A07-91B8-4637-815E-BB28D88E3B0D}" type="pres">
      <dgm:prSet presAssocID="{81AFAA4E-8406-45BB-8761-372998088D68}" presName="background3" presStyleLbl="node3" presStyleIdx="5" presStyleCnt="6"/>
      <dgm:spPr/>
    </dgm:pt>
    <dgm:pt modelId="{3573F1F6-ABDF-4BEA-AD6C-BE1BCD99B399}" type="pres">
      <dgm:prSet presAssocID="{81AFAA4E-8406-45BB-8761-372998088D68}" presName="text3" presStyleLbl="fgAcc3" presStyleIdx="5" presStyleCnt="6" custScaleX="127330">
        <dgm:presLayoutVars>
          <dgm:chPref val="3"/>
        </dgm:presLayoutVars>
      </dgm:prSet>
      <dgm:spPr/>
      <dgm:t>
        <a:bodyPr/>
        <a:lstStyle/>
        <a:p>
          <a:pPr rtl="1"/>
          <a:endParaRPr lang="ar-EG"/>
        </a:p>
      </dgm:t>
    </dgm:pt>
    <dgm:pt modelId="{69B82279-AC7C-40DF-BCED-E94FCF2B1C14}" type="pres">
      <dgm:prSet presAssocID="{81AFAA4E-8406-45BB-8761-372998088D68}" presName="hierChild4" presStyleCnt="0"/>
      <dgm:spPr/>
    </dgm:pt>
  </dgm:ptLst>
  <dgm:cxnLst>
    <dgm:cxn modelId="{FD557D41-8B07-4811-BA57-5F33A0B70C6B}" srcId="{A9B13F8E-B18B-4A15-9FA0-F4F29B732F99}" destId="{A7659198-B2E0-44EE-B772-B938D9C77A15}" srcOrd="1" destOrd="0" parTransId="{D741BF48-6357-4E09-9280-A02FBBF10260}" sibTransId="{1AD32BEC-057F-484E-873D-C9D9AF9FC3F8}"/>
    <dgm:cxn modelId="{C477F88E-6A77-4D72-88F5-6083805DC753}" srcId="{CDD01C2B-6FF6-44FF-8BEA-7484FB4F66BD}" destId="{F74EA3E2-E870-428F-9DE3-023BD12F88F6}" srcOrd="1" destOrd="0" parTransId="{BE05661B-C108-436B-9A81-F45505C65C6D}" sibTransId="{24EBC9DC-AB6D-41F8-86A0-07678D5BD0BD}"/>
    <dgm:cxn modelId="{B64E0D21-2717-4303-8797-05F663462791}" type="presOf" srcId="{81AFAA4E-8406-45BB-8761-372998088D68}" destId="{3573F1F6-ABDF-4BEA-AD6C-BE1BCD99B399}" srcOrd="0" destOrd="0" presId="urn:microsoft.com/office/officeart/2005/8/layout/hierarchy1"/>
    <dgm:cxn modelId="{435D73F5-94FE-49C3-871C-2844BA53375A}" type="presOf" srcId="{188AEFCF-F01C-4B6A-B590-194E1394606B}" destId="{42E2AD57-D7BB-41D2-B185-6A0DB73B7B75}" srcOrd="0" destOrd="0" presId="urn:microsoft.com/office/officeart/2005/8/layout/hierarchy1"/>
    <dgm:cxn modelId="{4324D756-4354-4C65-BCA7-553A1FF16EF0}" type="presOf" srcId="{886CA0E6-A712-4B51-83A8-7000C0AC765B}" destId="{75FB58C3-12D7-4A62-86F4-CD7024A2CE9C}" srcOrd="0" destOrd="0" presId="urn:microsoft.com/office/officeart/2005/8/layout/hierarchy1"/>
    <dgm:cxn modelId="{DB3D6A65-57F0-41E9-9B99-289B91780271}" type="presOf" srcId="{CFF9ADE0-1588-41A0-958D-404092E1C8EF}" destId="{13CBF9BC-0132-4F66-8A3F-C758F9CB0961}" srcOrd="0" destOrd="0" presId="urn:microsoft.com/office/officeart/2005/8/layout/hierarchy1"/>
    <dgm:cxn modelId="{F8F9C4FE-B912-4A2E-9B10-FE69D13BAC5B}" srcId="{F74EA3E2-E870-428F-9DE3-023BD12F88F6}" destId="{81AFAA4E-8406-45BB-8761-372998088D68}" srcOrd="1" destOrd="0" parTransId="{0114087D-5B37-493D-A87D-FCDBF0E7BA52}" sibTransId="{152B5CF8-A961-4442-B9FA-6BD3DFD9759F}"/>
    <dgm:cxn modelId="{891FC96D-D1F9-45D2-AB34-F6388A473632}" type="presOf" srcId="{DB44E8C2-17D0-4B67-99EC-8E220D6398E5}" destId="{7CB7978F-B610-43D2-A1C9-EFE1EB5621F2}" srcOrd="0" destOrd="0" presId="urn:microsoft.com/office/officeart/2005/8/layout/hierarchy1"/>
    <dgm:cxn modelId="{572A8A6B-3B8A-453B-AFC3-C3AAF9868AAF}" srcId="{A9B13F8E-B18B-4A15-9FA0-F4F29B732F99}" destId="{FD257360-00C3-4FCC-9726-7A10493E6B70}" srcOrd="3" destOrd="0" parTransId="{03589A44-8194-4CBA-9794-3D566B822B34}" sibTransId="{70AB88F2-7808-4164-B5F9-CCF303AE2AF7}"/>
    <dgm:cxn modelId="{4225519B-D6FA-4D03-AF2E-66B7DC6213BC}" srcId="{886CA0E6-A712-4B51-83A8-7000C0AC765B}" destId="{CDD01C2B-6FF6-44FF-8BEA-7484FB4F66BD}" srcOrd="0" destOrd="0" parTransId="{8D9B3B3E-0D7F-4687-AFC2-80D28FB73587}" sibTransId="{172265ED-345E-4CE3-9161-CA1F82790AB1}"/>
    <dgm:cxn modelId="{D95B9390-1C97-43EA-A1AF-BA8A51ECAB87}" type="presOf" srcId="{0114087D-5B37-493D-A87D-FCDBF0E7BA52}" destId="{BE7F2C61-DA13-4FB0-834E-6AC634A85544}" srcOrd="0" destOrd="0" presId="urn:microsoft.com/office/officeart/2005/8/layout/hierarchy1"/>
    <dgm:cxn modelId="{291EC04F-C4D1-4C81-92CD-319A444FC7DF}" type="presOf" srcId="{A7659198-B2E0-44EE-B772-B938D9C77A15}" destId="{3EF43858-BBC5-41A1-8F15-09515115C3BE}" srcOrd="0" destOrd="0" presId="urn:microsoft.com/office/officeart/2005/8/layout/hierarchy1"/>
    <dgm:cxn modelId="{39EB902A-80D1-4AFF-A218-B535D69ACDF2}" type="presOf" srcId="{2495F34A-6E80-4765-82DC-4A0638335013}" destId="{63130CCF-F85A-4A78-B097-930D262EC6BA}" srcOrd="0" destOrd="0" presId="urn:microsoft.com/office/officeart/2005/8/layout/hierarchy1"/>
    <dgm:cxn modelId="{693F0B32-59E3-436B-86FC-CA24A079F58C}" type="presOf" srcId="{BE05661B-C108-436B-9A81-F45505C65C6D}" destId="{1082C49F-BA83-4362-B757-3B456677663D}" srcOrd="0" destOrd="0" presId="urn:microsoft.com/office/officeart/2005/8/layout/hierarchy1"/>
    <dgm:cxn modelId="{9062BABC-902B-4D61-92EB-C50DFEAD4906}" srcId="{A9B13F8E-B18B-4A15-9FA0-F4F29B732F99}" destId="{836E080C-C00E-4E09-AAB1-A03083BE91FD}" srcOrd="0" destOrd="0" parTransId="{188AEFCF-F01C-4B6A-B590-194E1394606B}" sibTransId="{81A7281A-B6E1-4C4D-934A-76B6155C31CD}"/>
    <dgm:cxn modelId="{A01D81DF-3260-409B-9811-208868389502}" srcId="{A9B13F8E-B18B-4A15-9FA0-F4F29B732F99}" destId="{9CB74165-2C2E-4359-8924-D49B451C8F27}" srcOrd="2" destOrd="0" parTransId="{DB44E8C2-17D0-4B67-99EC-8E220D6398E5}" sibTransId="{8A7AC732-9C2D-4384-B77A-4D825F10119D}"/>
    <dgm:cxn modelId="{5E5A8934-B0F7-4E6E-8ECD-8FDDAF7AE9D1}" type="presOf" srcId="{D741BF48-6357-4E09-9280-A02FBBF10260}" destId="{AE9D2E0F-1FC4-4997-96E3-116945D28C44}" srcOrd="0" destOrd="0" presId="urn:microsoft.com/office/officeart/2005/8/layout/hierarchy1"/>
    <dgm:cxn modelId="{20029D67-72A5-4261-93C6-58FD918135B1}" type="presOf" srcId="{F74EA3E2-E870-428F-9DE3-023BD12F88F6}" destId="{9DE4677A-1B32-4B9D-A2C3-FF42E55E8E4A}" srcOrd="0" destOrd="0" presId="urn:microsoft.com/office/officeart/2005/8/layout/hierarchy1"/>
    <dgm:cxn modelId="{80374E51-E121-48B5-8539-D9A0F7310FF3}" type="presOf" srcId="{A9B13F8E-B18B-4A15-9FA0-F4F29B732F99}" destId="{3E700C32-3C55-4589-BDF7-79C956D0B43D}" srcOrd="0" destOrd="0" presId="urn:microsoft.com/office/officeart/2005/8/layout/hierarchy1"/>
    <dgm:cxn modelId="{D8F0FAE9-96B0-427E-B8E4-B00936099CF4}" srcId="{CDD01C2B-6FF6-44FF-8BEA-7484FB4F66BD}" destId="{A9B13F8E-B18B-4A15-9FA0-F4F29B732F99}" srcOrd="0" destOrd="0" parTransId="{6A03DA07-E0FF-48FA-9C7F-5C332F65AA05}" sibTransId="{7078EDBD-EA03-440C-A47E-84F18794D22F}"/>
    <dgm:cxn modelId="{067D4D97-06F2-404B-A7A8-A3495CFC70E0}" srcId="{F74EA3E2-E870-428F-9DE3-023BD12F88F6}" destId="{2495F34A-6E80-4765-82DC-4A0638335013}" srcOrd="0" destOrd="0" parTransId="{CFF9ADE0-1588-41A0-958D-404092E1C8EF}" sibTransId="{A43A0F35-CCC1-47F6-8EA4-3E648550F5E4}"/>
    <dgm:cxn modelId="{A6957D0F-7936-4242-9543-A18F2B77D497}" type="presOf" srcId="{CDD01C2B-6FF6-44FF-8BEA-7484FB4F66BD}" destId="{7C0ECFF2-AC11-404F-93D7-EE6814C6BE7C}" srcOrd="0" destOrd="0" presId="urn:microsoft.com/office/officeart/2005/8/layout/hierarchy1"/>
    <dgm:cxn modelId="{8CB994FA-7225-457F-AE6B-94B658848CDF}" type="presOf" srcId="{FD257360-00C3-4FCC-9726-7A10493E6B70}" destId="{2D81653A-49E2-49AC-AE2C-37D648F5D8CC}" srcOrd="0" destOrd="0" presId="urn:microsoft.com/office/officeart/2005/8/layout/hierarchy1"/>
    <dgm:cxn modelId="{BEAF3277-3933-45EB-BD63-CF192132A953}" type="presOf" srcId="{9CB74165-2C2E-4359-8924-D49B451C8F27}" destId="{4015CCDA-F247-4837-AF4F-AF3C78751129}" srcOrd="0" destOrd="0" presId="urn:microsoft.com/office/officeart/2005/8/layout/hierarchy1"/>
    <dgm:cxn modelId="{258FD0AA-A9BE-4990-A115-24E70E8464F2}" type="presOf" srcId="{6A03DA07-E0FF-48FA-9C7F-5C332F65AA05}" destId="{05499C96-3319-43BD-B6FF-662AE6887236}" srcOrd="0" destOrd="0" presId="urn:microsoft.com/office/officeart/2005/8/layout/hierarchy1"/>
    <dgm:cxn modelId="{EA5785F3-BB00-4BC1-B9DB-AF92307B5C9D}" type="presOf" srcId="{836E080C-C00E-4E09-AAB1-A03083BE91FD}" destId="{D95FDE67-DD1A-471D-B420-5FFC036A3D23}" srcOrd="0" destOrd="0" presId="urn:microsoft.com/office/officeart/2005/8/layout/hierarchy1"/>
    <dgm:cxn modelId="{67C4E9CE-D58D-4B51-AFCF-1DDA283DF159}" type="presOf" srcId="{03589A44-8194-4CBA-9794-3D566B822B34}" destId="{0477607C-D246-45B5-95E1-FE0515946398}" srcOrd="0" destOrd="0" presId="urn:microsoft.com/office/officeart/2005/8/layout/hierarchy1"/>
    <dgm:cxn modelId="{2B843364-AB7C-414B-B30A-23BC068E3C58}" type="presParOf" srcId="{75FB58C3-12D7-4A62-86F4-CD7024A2CE9C}" destId="{82136388-0B97-49F9-9474-8791211EA352}" srcOrd="0" destOrd="0" presId="urn:microsoft.com/office/officeart/2005/8/layout/hierarchy1"/>
    <dgm:cxn modelId="{F15BFD5E-067E-4CB7-8CA6-E29E4DEF9A92}" type="presParOf" srcId="{82136388-0B97-49F9-9474-8791211EA352}" destId="{B36B04F3-19FC-499C-B78D-D21996353812}" srcOrd="0" destOrd="0" presId="urn:microsoft.com/office/officeart/2005/8/layout/hierarchy1"/>
    <dgm:cxn modelId="{171AA107-D90E-416F-9DB9-5FA090342D5B}" type="presParOf" srcId="{B36B04F3-19FC-499C-B78D-D21996353812}" destId="{F65E50A3-302A-4556-A286-45AEC118CE8B}" srcOrd="0" destOrd="0" presId="urn:microsoft.com/office/officeart/2005/8/layout/hierarchy1"/>
    <dgm:cxn modelId="{414ADE06-D46E-4454-860A-1A937F6141B6}" type="presParOf" srcId="{B36B04F3-19FC-499C-B78D-D21996353812}" destId="{7C0ECFF2-AC11-404F-93D7-EE6814C6BE7C}" srcOrd="1" destOrd="0" presId="urn:microsoft.com/office/officeart/2005/8/layout/hierarchy1"/>
    <dgm:cxn modelId="{92034D47-5B50-4417-A5CA-90E9BE61C495}" type="presParOf" srcId="{82136388-0B97-49F9-9474-8791211EA352}" destId="{BDB7052B-5DAB-4EBC-BDD4-8849832C15F5}" srcOrd="1" destOrd="0" presId="urn:microsoft.com/office/officeart/2005/8/layout/hierarchy1"/>
    <dgm:cxn modelId="{45C85ACA-87E2-40F0-AEC5-60877D28DBCF}" type="presParOf" srcId="{BDB7052B-5DAB-4EBC-BDD4-8849832C15F5}" destId="{05499C96-3319-43BD-B6FF-662AE6887236}" srcOrd="0" destOrd="0" presId="urn:microsoft.com/office/officeart/2005/8/layout/hierarchy1"/>
    <dgm:cxn modelId="{3A486435-FE98-4E93-AD4E-98041C183419}" type="presParOf" srcId="{BDB7052B-5DAB-4EBC-BDD4-8849832C15F5}" destId="{4A0FF730-6520-4D70-8E8B-2ADA251BF092}" srcOrd="1" destOrd="0" presId="urn:microsoft.com/office/officeart/2005/8/layout/hierarchy1"/>
    <dgm:cxn modelId="{28C7638C-F5D7-4E76-9FEF-97F9ED9EB33A}" type="presParOf" srcId="{4A0FF730-6520-4D70-8E8B-2ADA251BF092}" destId="{F74D2968-9EB2-42E1-A76A-2FD087ABD676}" srcOrd="0" destOrd="0" presId="urn:microsoft.com/office/officeart/2005/8/layout/hierarchy1"/>
    <dgm:cxn modelId="{AABC89C4-DB07-4DC0-B161-3674CB6F3678}" type="presParOf" srcId="{F74D2968-9EB2-42E1-A76A-2FD087ABD676}" destId="{B8F4EB31-372E-4B87-8E2F-3FE67136DCE3}" srcOrd="0" destOrd="0" presId="urn:microsoft.com/office/officeart/2005/8/layout/hierarchy1"/>
    <dgm:cxn modelId="{5547594D-D527-4A17-B621-FCC352A2E85A}" type="presParOf" srcId="{F74D2968-9EB2-42E1-A76A-2FD087ABD676}" destId="{3E700C32-3C55-4589-BDF7-79C956D0B43D}" srcOrd="1" destOrd="0" presId="urn:microsoft.com/office/officeart/2005/8/layout/hierarchy1"/>
    <dgm:cxn modelId="{09D9AF4E-BA03-4F62-8D08-721989D8C019}" type="presParOf" srcId="{4A0FF730-6520-4D70-8E8B-2ADA251BF092}" destId="{CE7609CC-2CCE-42BE-8221-1C149DC2B916}" srcOrd="1" destOrd="0" presId="urn:microsoft.com/office/officeart/2005/8/layout/hierarchy1"/>
    <dgm:cxn modelId="{2978EA80-AD87-42CC-ACB2-B851D8DCE34E}" type="presParOf" srcId="{CE7609CC-2CCE-42BE-8221-1C149DC2B916}" destId="{42E2AD57-D7BB-41D2-B185-6A0DB73B7B75}" srcOrd="0" destOrd="0" presId="urn:microsoft.com/office/officeart/2005/8/layout/hierarchy1"/>
    <dgm:cxn modelId="{A6A1C092-47FF-4A74-B215-A672048C6DF1}" type="presParOf" srcId="{CE7609CC-2CCE-42BE-8221-1C149DC2B916}" destId="{E089ED4B-6BA2-4E94-9B99-7C74571DD752}" srcOrd="1" destOrd="0" presId="urn:microsoft.com/office/officeart/2005/8/layout/hierarchy1"/>
    <dgm:cxn modelId="{28E09A18-EADA-4397-9A0E-20CC6E4A7B1D}" type="presParOf" srcId="{E089ED4B-6BA2-4E94-9B99-7C74571DD752}" destId="{885856A0-B09F-49B7-9E67-809C28198929}" srcOrd="0" destOrd="0" presId="urn:microsoft.com/office/officeart/2005/8/layout/hierarchy1"/>
    <dgm:cxn modelId="{CF2B23B8-4604-4AEC-AE76-EB32533F91F2}" type="presParOf" srcId="{885856A0-B09F-49B7-9E67-809C28198929}" destId="{34831E24-7194-4405-88D3-9FADC989EB36}" srcOrd="0" destOrd="0" presId="urn:microsoft.com/office/officeart/2005/8/layout/hierarchy1"/>
    <dgm:cxn modelId="{B52BD533-96CF-49EA-B7A3-51B9A7BA1689}" type="presParOf" srcId="{885856A0-B09F-49B7-9E67-809C28198929}" destId="{D95FDE67-DD1A-471D-B420-5FFC036A3D23}" srcOrd="1" destOrd="0" presId="urn:microsoft.com/office/officeart/2005/8/layout/hierarchy1"/>
    <dgm:cxn modelId="{634D5233-C22D-412C-8417-420BAF45CBFC}" type="presParOf" srcId="{E089ED4B-6BA2-4E94-9B99-7C74571DD752}" destId="{7AC2578F-F8C7-4381-94FC-FAB29F3D2C28}" srcOrd="1" destOrd="0" presId="urn:microsoft.com/office/officeart/2005/8/layout/hierarchy1"/>
    <dgm:cxn modelId="{1DE0FB1C-4ACF-47A9-BE4D-C073D274CA96}" type="presParOf" srcId="{CE7609CC-2CCE-42BE-8221-1C149DC2B916}" destId="{AE9D2E0F-1FC4-4997-96E3-116945D28C44}" srcOrd="2" destOrd="0" presId="urn:microsoft.com/office/officeart/2005/8/layout/hierarchy1"/>
    <dgm:cxn modelId="{CC65FDD3-869C-4048-B2DB-901D2658FB45}" type="presParOf" srcId="{CE7609CC-2CCE-42BE-8221-1C149DC2B916}" destId="{CE1A02C6-0906-4E3B-B9B3-5DAE0156D473}" srcOrd="3" destOrd="0" presId="urn:microsoft.com/office/officeart/2005/8/layout/hierarchy1"/>
    <dgm:cxn modelId="{AF90CAA0-8D8D-4D07-8865-1156978B2999}" type="presParOf" srcId="{CE1A02C6-0906-4E3B-B9B3-5DAE0156D473}" destId="{5CF23B26-22E1-48F9-9B31-94D82CA8D1D3}" srcOrd="0" destOrd="0" presId="urn:microsoft.com/office/officeart/2005/8/layout/hierarchy1"/>
    <dgm:cxn modelId="{51B85D0F-06EE-4C51-8D68-7A0D40093A64}" type="presParOf" srcId="{5CF23B26-22E1-48F9-9B31-94D82CA8D1D3}" destId="{5DEE3EFE-D216-4104-8552-00209717B5BE}" srcOrd="0" destOrd="0" presId="urn:microsoft.com/office/officeart/2005/8/layout/hierarchy1"/>
    <dgm:cxn modelId="{BE739E95-CD65-46F2-B6C6-7B09CA098839}" type="presParOf" srcId="{5CF23B26-22E1-48F9-9B31-94D82CA8D1D3}" destId="{3EF43858-BBC5-41A1-8F15-09515115C3BE}" srcOrd="1" destOrd="0" presId="urn:microsoft.com/office/officeart/2005/8/layout/hierarchy1"/>
    <dgm:cxn modelId="{75B89587-6595-4AE9-8918-BAE5365F3BB4}" type="presParOf" srcId="{CE1A02C6-0906-4E3B-B9B3-5DAE0156D473}" destId="{BB718036-5486-42C8-8B79-8C14C0FEB2D7}" srcOrd="1" destOrd="0" presId="urn:microsoft.com/office/officeart/2005/8/layout/hierarchy1"/>
    <dgm:cxn modelId="{2B4B0AE7-1049-4F94-B886-E9887775F940}" type="presParOf" srcId="{CE7609CC-2CCE-42BE-8221-1C149DC2B916}" destId="{7CB7978F-B610-43D2-A1C9-EFE1EB5621F2}" srcOrd="4" destOrd="0" presId="urn:microsoft.com/office/officeart/2005/8/layout/hierarchy1"/>
    <dgm:cxn modelId="{B94988DD-6523-4234-BA8C-8B042724724B}" type="presParOf" srcId="{CE7609CC-2CCE-42BE-8221-1C149DC2B916}" destId="{1D6573EF-EED0-4CC3-B327-52D1097F0DFD}" srcOrd="5" destOrd="0" presId="urn:microsoft.com/office/officeart/2005/8/layout/hierarchy1"/>
    <dgm:cxn modelId="{9968C022-5D2A-432B-9181-A97C7AFD9A32}" type="presParOf" srcId="{1D6573EF-EED0-4CC3-B327-52D1097F0DFD}" destId="{CE6E7A78-DCA0-492A-9B68-8E5C353E4B81}" srcOrd="0" destOrd="0" presId="urn:microsoft.com/office/officeart/2005/8/layout/hierarchy1"/>
    <dgm:cxn modelId="{A8008D8E-9E26-4C15-9B79-E81933C2FD1B}" type="presParOf" srcId="{CE6E7A78-DCA0-492A-9B68-8E5C353E4B81}" destId="{A5410E71-9094-4D6A-BDEF-B48DE6337261}" srcOrd="0" destOrd="0" presId="urn:microsoft.com/office/officeart/2005/8/layout/hierarchy1"/>
    <dgm:cxn modelId="{82DBEE6A-8AFC-46DF-9E46-C60FEA5727A6}" type="presParOf" srcId="{CE6E7A78-DCA0-492A-9B68-8E5C353E4B81}" destId="{4015CCDA-F247-4837-AF4F-AF3C78751129}" srcOrd="1" destOrd="0" presId="urn:microsoft.com/office/officeart/2005/8/layout/hierarchy1"/>
    <dgm:cxn modelId="{A56C320C-DB1D-438B-9EF8-EBF2B6441831}" type="presParOf" srcId="{1D6573EF-EED0-4CC3-B327-52D1097F0DFD}" destId="{DF4E9C19-6209-4DE0-B57C-A972E81B3316}" srcOrd="1" destOrd="0" presId="urn:microsoft.com/office/officeart/2005/8/layout/hierarchy1"/>
    <dgm:cxn modelId="{EE7C8F0C-DB46-46EE-99C7-CAA19C4436A7}" type="presParOf" srcId="{CE7609CC-2CCE-42BE-8221-1C149DC2B916}" destId="{0477607C-D246-45B5-95E1-FE0515946398}" srcOrd="6" destOrd="0" presId="urn:microsoft.com/office/officeart/2005/8/layout/hierarchy1"/>
    <dgm:cxn modelId="{838B7487-0DBA-4E26-97AF-0D466A2243DC}" type="presParOf" srcId="{CE7609CC-2CCE-42BE-8221-1C149DC2B916}" destId="{0CA2ADA1-88F1-4AAE-B9B8-D6E149E1DEEF}" srcOrd="7" destOrd="0" presId="urn:microsoft.com/office/officeart/2005/8/layout/hierarchy1"/>
    <dgm:cxn modelId="{D37C18A8-B235-470B-8B9D-AAEBDE3E849D}" type="presParOf" srcId="{0CA2ADA1-88F1-4AAE-B9B8-D6E149E1DEEF}" destId="{B0AEA4AC-4041-470D-8B48-4B322A2AEFD3}" srcOrd="0" destOrd="0" presId="urn:microsoft.com/office/officeart/2005/8/layout/hierarchy1"/>
    <dgm:cxn modelId="{9146DBA0-2783-4CC5-87B4-21CE112FA5B6}" type="presParOf" srcId="{B0AEA4AC-4041-470D-8B48-4B322A2AEFD3}" destId="{60279DA5-3177-4D5F-A763-BAF78C18DF6D}" srcOrd="0" destOrd="0" presId="urn:microsoft.com/office/officeart/2005/8/layout/hierarchy1"/>
    <dgm:cxn modelId="{0E2CE6D7-E7B1-4CC4-B6C9-874DF929B485}" type="presParOf" srcId="{B0AEA4AC-4041-470D-8B48-4B322A2AEFD3}" destId="{2D81653A-49E2-49AC-AE2C-37D648F5D8CC}" srcOrd="1" destOrd="0" presId="urn:microsoft.com/office/officeart/2005/8/layout/hierarchy1"/>
    <dgm:cxn modelId="{2F2AB98C-86D7-4BFB-89EA-9B71A1DC2F34}" type="presParOf" srcId="{0CA2ADA1-88F1-4AAE-B9B8-D6E149E1DEEF}" destId="{647CFFA6-6300-4EDB-A5F4-BC0D58310870}" srcOrd="1" destOrd="0" presId="urn:microsoft.com/office/officeart/2005/8/layout/hierarchy1"/>
    <dgm:cxn modelId="{6331C9D7-B606-4461-A657-307B0E99AADF}" type="presParOf" srcId="{BDB7052B-5DAB-4EBC-BDD4-8849832C15F5}" destId="{1082C49F-BA83-4362-B757-3B456677663D}" srcOrd="2" destOrd="0" presId="urn:microsoft.com/office/officeart/2005/8/layout/hierarchy1"/>
    <dgm:cxn modelId="{9D3C88E4-7965-44CF-8650-61B0C656C7F0}" type="presParOf" srcId="{BDB7052B-5DAB-4EBC-BDD4-8849832C15F5}" destId="{86B2C889-D31E-4B3D-AEED-33FC4C7EE460}" srcOrd="3" destOrd="0" presId="urn:microsoft.com/office/officeart/2005/8/layout/hierarchy1"/>
    <dgm:cxn modelId="{619ACAFC-94FC-4839-B8C9-E824EC86CD6C}" type="presParOf" srcId="{86B2C889-D31E-4B3D-AEED-33FC4C7EE460}" destId="{93D7C45B-D4FA-44F9-A682-ED59E83ED38D}" srcOrd="0" destOrd="0" presId="urn:microsoft.com/office/officeart/2005/8/layout/hierarchy1"/>
    <dgm:cxn modelId="{C5BC8620-B6C6-46A4-8F51-D2C95398B120}" type="presParOf" srcId="{93D7C45B-D4FA-44F9-A682-ED59E83ED38D}" destId="{76691179-428B-48D4-BE47-068E1F62760B}" srcOrd="0" destOrd="0" presId="urn:microsoft.com/office/officeart/2005/8/layout/hierarchy1"/>
    <dgm:cxn modelId="{B917082B-17EA-49CC-B603-46C99B01CE61}" type="presParOf" srcId="{93D7C45B-D4FA-44F9-A682-ED59E83ED38D}" destId="{9DE4677A-1B32-4B9D-A2C3-FF42E55E8E4A}" srcOrd="1" destOrd="0" presId="urn:microsoft.com/office/officeart/2005/8/layout/hierarchy1"/>
    <dgm:cxn modelId="{DA14C492-AE90-4F8D-9641-AD9034DCAC5A}" type="presParOf" srcId="{86B2C889-D31E-4B3D-AEED-33FC4C7EE460}" destId="{69AC4B82-FF34-4A1B-A446-9FFB849C0FD8}" srcOrd="1" destOrd="0" presId="urn:microsoft.com/office/officeart/2005/8/layout/hierarchy1"/>
    <dgm:cxn modelId="{208348DE-2499-40C0-A1BD-F9AC11172FB7}" type="presParOf" srcId="{69AC4B82-FF34-4A1B-A446-9FFB849C0FD8}" destId="{13CBF9BC-0132-4F66-8A3F-C758F9CB0961}" srcOrd="0" destOrd="0" presId="urn:microsoft.com/office/officeart/2005/8/layout/hierarchy1"/>
    <dgm:cxn modelId="{8D756551-3610-4668-9A9D-27B124E18180}" type="presParOf" srcId="{69AC4B82-FF34-4A1B-A446-9FFB849C0FD8}" destId="{97F82902-9482-4E4E-8520-3A41D70CB4B7}" srcOrd="1" destOrd="0" presId="urn:microsoft.com/office/officeart/2005/8/layout/hierarchy1"/>
    <dgm:cxn modelId="{863DEB7D-58FF-4491-B6DB-67EBD6248E48}" type="presParOf" srcId="{97F82902-9482-4E4E-8520-3A41D70CB4B7}" destId="{AF806D4F-0C73-4E98-9563-CE8C485D12FE}" srcOrd="0" destOrd="0" presId="urn:microsoft.com/office/officeart/2005/8/layout/hierarchy1"/>
    <dgm:cxn modelId="{1890D567-BE79-445D-AF82-178D3E9EF004}" type="presParOf" srcId="{AF806D4F-0C73-4E98-9563-CE8C485D12FE}" destId="{20008D75-A9CE-4AE5-95D0-F89FF1EB067A}" srcOrd="0" destOrd="0" presId="urn:microsoft.com/office/officeart/2005/8/layout/hierarchy1"/>
    <dgm:cxn modelId="{47C6F5F4-5961-4A69-B57D-896DDE0AA3F8}" type="presParOf" srcId="{AF806D4F-0C73-4E98-9563-CE8C485D12FE}" destId="{63130CCF-F85A-4A78-B097-930D262EC6BA}" srcOrd="1" destOrd="0" presId="urn:microsoft.com/office/officeart/2005/8/layout/hierarchy1"/>
    <dgm:cxn modelId="{E456CD8D-728F-4EDA-9753-D37FD12E8778}" type="presParOf" srcId="{97F82902-9482-4E4E-8520-3A41D70CB4B7}" destId="{721AEE49-C176-4C34-8FC2-455839953CA9}" srcOrd="1" destOrd="0" presId="urn:microsoft.com/office/officeart/2005/8/layout/hierarchy1"/>
    <dgm:cxn modelId="{671834A3-4FB1-4758-93AA-84838EBA469C}" type="presParOf" srcId="{69AC4B82-FF34-4A1B-A446-9FFB849C0FD8}" destId="{BE7F2C61-DA13-4FB0-834E-6AC634A85544}" srcOrd="2" destOrd="0" presId="urn:microsoft.com/office/officeart/2005/8/layout/hierarchy1"/>
    <dgm:cxn modelId="{56E18051-078E-47B8-82BE-BBE79AB10ABA}" type="presParOf" srcId="{69AC4B82-FF34-4A1B-A446-9FFB849C0FD8}" destId="{D6DB0668-B16B-413B-9321-34D0EA525B6F}" srcOrd="3" destOrd="0" presId="urn:microsoft.com/office/officeart/2005/8/layout/hierarchy1"/>
    <dgm:cxn modelId="{9AEEB264-A3EE-421B-AE12-78DB17A75FF2}" type="presParOf" srcId="{D6DB0668-B16B-413B-9321-34D0EA525B6F}" destId="{CBE8E5DE-BC3C-4F5D-80F6-23F64B492208}" srcOrd="0" destOrd="0" presId="urn:microsoft.com/office/officeart/2005/8/layout/hierarchy1"/>
    <dgm:cxn modelId="{04385B92-91BD-44FB-A61D-CE7D1B3BB093}" type="presParOf" srcId="{CBE8E5DE-BC3C-4F5D-80F6-23F64B492208}" destId="{4B617A07-91B8-4637-815E-BB28D88E3B0D}" srcOrd="0" destOrd="0" presId="urn:microsoft.com/office/officeart/2005/8/layout/hierarchy1"/>
    <dgm:cxn modelId="{49283258-58C5-43EC-889C-5BD8B3AABBF2}" type="presParOf" srcId="{CBE8E5DE-BC3C-4F5D-80F6-23F64B492208}" destId="{3573F1F6-ABDF-4BEA-AD6C-BE1BCD99B399}" srcOrd="1" destOrd="0" presId="urn:microsoft.com/office/officeart/2005/8/layout/hierarchy1"/>
    <dgm:cxn modelId="{7660B101-9394-47BF-B239-8BED1DCDE4F5}" type="presParOf" srcId="{D6DB0668-B16B-413B-9321-34D0EA525B6F}" destId="{69B82279-AC7C-40DF-BCED-E94FCF2B1C14}"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C45457-3F61-42C0-A590-B110BC2EAB82}"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2FA66AAC-B1DA-4700-82A9-BA184A97F5C1}">
      <dgm:prSet phldrT="[Text]" custT="1"/>
      <dgm:spPr/>
      <dgm:t>
        <a:bodyPr/>
        <a:lstStyle/>
        <a:p>
          <a:r>
            <a:rPr lang="en-US" sz="900" b="1" dirty="0">
              <a:effectLst/>
            </a:rPr>
            <a:t>Roxcell Pharma company</a:t>
          </a:r>
        </a:p>
      </dgm:t>
    </dgm:pt>
    <dgm:pt modelId="{246A8728-63D3-46F5-86F4-A3E7A5BFA4F4}" type="parTrans" cxnId="{B3B30CD9-8FC0-434A-B2DD-A260F1E3D77C}">
      <dgm:prSet/>
      <dgm:spPr/>
      <dgm:t>
        <a:bodyPr/>
        <a:lstStyle/>
        <a:p>
          <a:endParaRPr lang="en-US" sz="2400" b="1">
            <a:effectLst/>
          </a:endParaRPr>
        </a:p>
      </dgm:t>
    </dgm:pt>
    <dgm:pt modelId="{B02591ED-B451-4AEA-A007-34C2F00A6D98}" type="sibTrans" cxnId="{B3B30CD9-8FC0-434A-B2DD-A260F1E3D77C}">
      <dgm:prSet/>
      <dgm:spPr/>
      <dgm:t>
        <a:bodyPr/>
        <a:lstStyle/>
        <a:p>
          <a:endParaRPr lang="en-US" sz="2400" b="1">
            <a:effectLst/>
          </a:endParaRPr>
        </a:p>
      </dgm:t>
    </dgm:pt>
    <dgm:pt modelId="{33F90C5E-5A41-466F-821A-4EEC7EF57872}">
      <dgm:prSet phldrT="[Text]" custT="1"/>
      <dgm:spPr/>
      <dgm:t>
        <a:bodyPr/>
        <a:lstStyle/>
        <a:p>
          <a:r>
            <a:rPr lang="en-US" sz="900" b="1" dirty="0">
              <a:effectLst/>
            </a:rPr>
            <a:t>Executive Leadership</a:t>
          </a:r>
        </a:p>
      </dgm:t>
    </dgm:pt>
    <dgm:pt modelId="{0C11A623-7B49-417D-9074-577B32178DBB}" type="parTrans" cxnId="{B0D16C59-8EF5-47B8-926E-6D09E7BE09C5}">
      <dgm:prSet/>
      <dgm:spPr/>
      <dgm:t>
        <a:bodyPr/>
        <a:lstStyle/>
        <a:p>
          <a:endParaRPr lang="en-US" sz="2400" b="1">
            <a:effectLst/>
          </a:endParaRPr>
        </a:p>
      </dgm:t>
    </dgm:pt>
    <dgm:pt modelId="{2CA5EC8A-A770-4F72-951B-C10D9F9AF098}" type="sibTrans" cxnId="{B0D16C59-8EF5-47B8-926E-6D09E7BE09C5}">
      <dgm:prSet/>
      <dgm:spPr/>
      <dgm:t>
        <a:bodyPr/>
        <a:lstStyle/>
        <a:p>
          <a:endParaRPr lang="en-US" sz="2400" b="1">
            <a:effectLst/>
          </a:endParaRPr>
        </a:p>
      </dgm:t>
    </dgm:pt>
    <dgm:pt modelId="{A3573469-AA5A-4B03-81A2-91EC88CF8C3D}">
      <dgm:prSet phldrT="[Text]" custT="1"/>
      <dgm:spPr/>
      <dgm:t>
        <a:bodyPr/>
        <a:lstStyle/>
        <a:p>
          <a:r>
            <a:rPr lang="en-US" sz="900" b="1" dirty="0">
              <a:effectLst/>
            </a:rPr>
            <a:t>Strategic Planning</a:t>
          </a:r>
        </a:p>
      </dgm:t>
    </dgm:pt>
    <dgm:pt modelId="{8C517580-2E1B-4ABB-B194-BA78519664EB}" type="parTrans" cxnId="{A2159CA5-24F9-4689-B5E9-A30B02C58141}">
      <dgm:prSet/>
      <dgm:spPr/>
      <dgm:t>
        <a:bodyPr/>
        <a:lstStyle/>
        <a:p>
          <a:endParaRPr lang="en-US" sz="2400" b="1">
            <a:effectLst/>
          </a:endParaRPr>
        </a:p>
      </dgm:t>
    </dgm:pt>
    <dgm:pt modelId="{EFA9A4E2-D710-4009-AD6D-96EC01A40463}" type="sibTrans" cxnId="{A2159CA5-24F9-4689-B5E9-A30B02C58141}">
      <dgm:prSet/>
      <dgm:spPr/>
      <dgm:t>
        <a:bodyPr/>
        <a:lstStyle/>
        <a:p>
          <a:endParaRPr lang="en-US" sz="2400" b="1">
            <a:effectLst/>
          </a:endParaRPr>
        </a:p>
      </dgm:t>
    </dgm:pt>
    <dgm:pt modelId="{3251A071-59DB-464E-A04C-9FC361C49784}">
      <dgm:prSet phldrT="[Text]" custT="1"/>
      <dgm:spPr/>
      <dgm:t>
        <a:bodyPr/>
        <a:lstStyle/>
        <a:p>
          <a:r>
            <a:rPr lang="en-US" sz="900" b="1" dirty="0">
              <a:effectLst/>
            </a:rPr>
            <a:t>Corporate Governance</a:t>
          </a:r>
        </a:p>
      </dgm:t>
    </dgm:pt>
    <dgm:pt modelId="{2AB78159-5B7E-4FA2-BD3C-46BC2D457C9D}" type="parTrans" cxnId="{538CAEF5-AF5D-45C2-A93B-6445F598885F}">
      <dgm:prSet/>
      <dgm:spPr/>
      <dgm:t>
        <a:bodyPr/>
        <a:lstStyle/>
        <a:p>
          <a:endParaRPr lang="en-US" sz="2400" b="1">
            <a:effectLst/>
          </a:endParaRPr>
        </a:p>
      </dgm:t>
    </dgm:pt>
    <dgm:pt modelId="{6686EA64-AD35-4558-9683-B891F89A73CD}" type="sibTrans" cxnId="{538CAEF5-AF5D-45C2-A93B-6445F598885F}">
      <dgm:prSet/>
      <dgm:spPr/>
      <dgm:t>
        <a:bodyPr/>
        <a:lstStyle/>
        <a:p>
          <a:endParaRPr lang="en-US" sz="2400" b="1">
            <a:effectLst/>
          </a:endParaRPr>
        </a:p>
      </dgm:t>
    </dgm:pt>
    <dgm:pt modelId="{B98327E1-0AC5-4D9D-84F9-51ED54CC6EAB}">
      <dgm:prSet phldrT="[Text]" custT="1"/>
      <dgm:spPr/>
      <dgm:t>
        <a:bodyPr/>
        <a:lstStyle/>
        <a:p>
          <a:r>
            <a:rPr lang="en-US" sz="900" b="1" dirty="0">
              <a:effectLst/>
            </a:rPr>
            <a:t>Research &amp; Development (R&amp;D)</a:t>
          </a:r>
        </a:p>
      </dgm:t>
    </dgm:pt>
    <dgm:pt modelId="{FB29DB4C-9FE6-4532-8F85-5A79B45F9CC9}" type="parTrans" cxnId="{5A24BBE1-8E27-410F-A4E0-93E772F01A1A}">
      <dgm:prSet/>
      <dgm:spPr/>
      <dgm:t>
        <a:bodyPr/>
        <a:lstStyle/>
        <a:p>
          <a:endParaRPr lang="en-US" sz="2400" b="1">
            <a:effectLst/>
          </a:endParaRPr>
        </a:p>
      </dgm:t>
    </dgm:pt>
    <dgm:pt modelId="{60A3995F-3CBF-4EBD-9F08-08906F418737}" type="sibTrans" cxnId="{5A24BBE1-8E27-410F-A4E0-93E772F01A1A}">
      <dgm:prSet/>
      <dgm:spPr/>
      <dgm:t>
        <a:bodyPr/>
        <a:lstStyle/>
        <a:p>
          <a:endParaRPr lang="en-US" sz="2400" b="1">
            <a:effectLst/>
          </a:endParaRPr>
        </a:p>
      </dgm:t>
    </dgm:pt>
    <dgm:pt modelId="{308F4092-047D-4522-BD4E-9B554F887CA0}">
      <dgm:prSet phldrT="[Text]" custT="1"/>
      <dgm:spPr/>
      <dgm:t>
        <a:bodyPr/>
        <a:lstStyle/>
        <a:p>
          <a:r>
            <a:rPr lang="en-US" sz="900" b="1" dirty="0">
              <a:effectLst/>
            </a:rPr>
            <a:t>Clinical Research</a:t>
          </a:r>
        </a:p>
      </dgm:t>
    </dgm:pt>
    <dgm:pt modelId="{56E93B02-EBE2-4776-92E1-89785DF40FC6}" type="parTrans" cxnId="{52DA95DB-0984-4FB3-9A9B-321AD5357AF9}">
      <dgm:prSet/>
      <dgm:spPr/>
      <dgm:t>
        <a:bodyPr/>
        <a:lstStyle/>
        <a:p>
          <a:endParaRPr lang="en-US" sz="2400" b="1">
            <a:effectLst/>
          </a:endParaRPr>
        </a:p>
      </dgm:t>
    </dgm:pt>
    <dgm:pt modelId="{888DB23C-EAFE-4078-8453-48B3D57762B3}" type="sibTrans" cxnId="{52DA95DB-0984-4FB3-9A9B-321AD5357AF9}">
      <dgm:prSet/>
      <dgm:spPr/>
      <dgm:t>
        <a:bodyPr/>
        <a:lstStyle/>
        <a:p>
          <a:endParaRPr lang="en-US" sz="2400" b="1">
            <a:effectLst/>
          </a:endParaRPr>
        </a:p>
      </dgm:t>
    </dgm:pt>
    <dgm:pt modelId="{6C8E2651-4649-416C-B57E-4BDC5490BF35}">
      <dgm:prSet phldrT="[Text]" custT="1"/>
      <dgm:spPr/>
      <dgm:t>
        <a:bodyPr/>
        <a:lstStyle/>
        <a:p>
          <a:r>
            <a:rPr lang="en-US" sz="900" b="1" dirty="0">
              <a:effectLst/>
            </a:rPr>
            <a:t>Administrative Support</a:t>
          </a:r>
        </a:p>
      </dgm:t>
    </dgm:pt>
    <dgm:pt modelId="{3270DA31-8780-4A6D-BFB1-BC8DF9CC9808}" type="parTrans" cxnId="{525AC234-E5FC-4BB9-B02C-0ED214A557F4}">
      <dgm:prSet/>
      <dgm:spPr/>
      <dgm:t>
        <a:bodyPr/>
        <a:lstStyle/>
        <a:p>
          <a:endParaRPr lang="en-US" sz="2400" b="1">
            <a:effectLst/>
          </a:endParaRPr>
        </a:p>
      </dgm:t>
    </dgm:pt>
    <dgm:pt modelId="{ED9077D7-8404-47A8-B826-EEA2B90C59B6}" type="sibTrans" cxnId="{525AC234-E5FC-4BB9-B02C-0ED214A557F4}">
      <dgm:prSet/>
      <dgm:spPr/>
      <dgm:t>
        <a:bodyPr/>
        <a:lstStyle/>
        <a:p>
          <a:endParaRPr lang="en-US" sz="2400" b="1">
            <a:effectLst/>
          </a:endParaRPr>
        </a:p>
      </dgm:t>
    </dgm:pt>
    <dgm:pt modelId="{AC331D17-7DCF-43B6-A15E-B03503BEF7D8}">
      <dgm:prSet phldrT="[Text]" custT="1"/>
      <dgm:spPr/>
      <dgm:t>
        <a:bodyPr/>
        <a:lstStyle/>
        <a:p>
          <a:r>
            <a:rPr lang="en-US" sz="900" b="1" dirty="0">
              <a:effectLst/>
            </a:rPr>
            <a:t>Executive Assistants</a:t>
          </a:r>
        </a:p>
      </dgm:t>
    </dgm:pt>
    <dgm:pt modelId="{6B095742-1B40-4C80-A2C5-EA00157FB936}" type="parTrans" cxnId="{8D2E79C2-9260-406C-A502-29F64730FD41}">
      <dgm:prSet/>
      <dgm:spPr/>
      <dgm:t>
        <a:bodyPr/>
        <a:lstStyle/>
        <a:p>
          <a:endParaRPr lang="en-US" sz="2400" b="1">
            <a:effectLst/>
          </a:endParaRPr>
        </a:p>
      </dgm:t>
    </dgm:pt>
    <dgm:pt modelId="{757D6C73-8980-4AC8-9EA5-8D13A24ED95B}" type="sibTrans" cxnId="{8D2E79C2-9260-406C-A502-29F64730FD41}">
      <dgm:prSet/>
      <dgm:spPr/>
      <dgm:t>
        <a:bodyPr/>
        <a:lstStyle/>
        <a:p>
          <a:endParaRPr lang="en-US" sz="2400" b="1">
            <a:effectLst/>
          </a:endParaRPr>
        </a:p>
      </dgm:t>
    </dgm:pt>
    <dgm:pt modelId="{9721792B-71AE-442C-B777-1408A3C51A29}">
      <dgm:prSet phldrT="[Text]" custT="1"/>
      <dgm:spPr/>
      <dgm:t>
        <a:bodyPr/>
        <a:lstStyle/>
        <a:p>
          <a:r>
            <a:rPr lang="en-US" sz="900" b="1" dirty="0">
              <a:effectLst/>
            </a:rPr>
            <a:t>Preclinical Research</a:t>
          </a:r>
        </a:p>
      </dgm:t>
    </dgm:pt>
    <dgm:pt modelId="{34CB6C04-E21A-4568-B836-4392D793E2AF}" type="parTrans" cxnId="{16DCE088-BFB2-4E33-B220-26B8996445E5}">
      <dgm:prSet/>
      <dgm:spPr/>
      <dgm:t>
        <a:bodyPr/>
        <a:lstStyle/>
        <a:p>
          <a:endParaRPr lang="en-US" sz="2400" b="1">
            <a:effectLst/>
          </a:endParaRPr>
        </a:p>
      </dgm:t>
    </dgm:pt>
    <dgm:pt modelId="{A3F14EDC-66F1-4FE1-A460-75336A6D2074}" type="sibTrans" cxnId="{16DCE088-BFB2-4E33-B220-26B8996445E5}">
      <dgm:prSet/>
      <dgm:spPr/>
      <dgm:t>
        <a:bodyPr/>
        <a:lstStyle/>
        <a:p>
          <a:endParaRPr lang="en-US" sz="2400" b="1">
            <a:effectLst/>
          </a:endParaRPr>
        </a:p>
      </dgm:t>
    </dgm:pt>
    <dgm:pt modelId="{E7BA6D14-D00E-4B39-9B1C-073D357447D3}">
      <dgm:prSet phldrT="[Text]" custT="1"/>
      <dgm:spPr/>
      <dgm:t>
        <a:bodyPr/>
        <a:lstStyle/>
        <a:p>
          <a:r>
            <a:rPr lang="en-US" sz="900" b="1" dirty="0">
              <a:effectLst/>
            </a:rPr>
            <a:t>Drug Discovery</a:t>
          </a:r>
        </a:p>
      </dgm:t>
    </dgm:pt>
    <dgm:pt modelId="{251403B3-6637-4249-8FCA-5B61A8496647}" type="parTrans" cxnId="{807CD949-CA8D-42BD-9A44-22A3A810C510}">
      <dgm:prSet/>
      <dgm:spPr/>
      <dgm:t>
        <a:bodyPr/>
        <a:lstStyle/>
        <a:p>
          <a:endParaRPr lang="en-US" sz="2400" b="1">
            <a:effectLst/>
          </a:endParaRPr>
        </a:p>
      </dgm:t>
    </dgm:pt>
    <dgm:pt modelId="{E6CB85DF-3C78-47B0-A70F-C0653453DA84}" type="sibTrans" cxnId="{807CD949-CA8D-42BD-9A44-22A3A810C510}">
      <dgm:prSet/>
      <dgm:spPr/>
      <dgm:t>
        <a:bodyPr/>
        <a:lstStyle/>
        <a:p>
          <a:endParaRPr lang="en-US" sz="2400" b="1">
            <a:effectLst/>
          </a:endParaRPr>
        </a:p>
      </dgm:t>
    </dgm:pt>
    <dgm:pt modelId="{2E98A442-2E2F-4615-BDA2-BFBABEC08028}">
      <dgm:prSet phldrT="[Text]" custT="1"/>
      <dgm:spPr/>
      <dgm:t>
        <a:bodyPr/>
        <a:lstStyle/>
        <a:p>
          <a:r>
            <a:rPr lang="en-US" sz="900" b="1" dirty="0">
              <a:effectLst/>
            </a:rPr>
            <a:t>Data Management</a:t>
          </a:r>
        </a:p>
      </dgm:t>
    </dgm:pt>
    <dgm:pt modelId="{A6803AE6-4B08-411E-85BE-9AFDF0238330}" type="parTrans" cxnId="{81C776D0-1550-4E9F-AD6B-F6A8E806D7C8}">
      <dgm:prSet/>
      <dgm:spPr/>
      <dgm:t>
        <a:bodyPr/>
        <a:lstStyle/>
        <a:p>
          <a:endParaRPr lang="en-US" sz="2400" b="1">
            <a:effectLst/>
          </a:endParaRPr>
        </a:p>
      </dgm:t>
    </dgm:pt>
    <dgm:pt modelId="{9AF58CC7-96AE-498E-940A-8378A72B1017}" type="sibTrans" cxnId="{81C776D0-1550-4E9F-AD6B-F6A8E806D7C8}">
      <dgm:prSet/>
      <dgm:spPr/>
      <dgm:t>
        <a:bodyPr/>
        <a:lstStyle/>
        <a:p>
          <a:endParaRPr lang="en-US" sz="2400" b="1">
            <a:effectLst/>
          </a:endParaRPr>
        </a:p>
      </dgm:t>
    </dgm:pt>
    <dgm:pt modelId="{68A3C0DD-ED36-4BA4-AE6D-0F6165902A30}">
      <dgm:prSet phldrT="[Text]" custT="1"/>
      <dgm:spPr/>
      <dgm:t>
        <a:bodyPr/>
        <a:lstStyle/>
        <a:p>
          <a:r>
            <a:rPr lang="en-US" sz="900" b="1" dirty="0">
              <a:effectLst/>
            </a:rPr>
            <a:t>Study Monitoring</a:t>
          </a:r>
        </a:p>
      </dgm:t>
    </dgm:pt>
    <dgm:pt modelId="{C8A35885-3429-4A5B-94F1-468B50F4F3D4}" type="parTrans" cxnId="{967051D3-43B3-4990-A63F-73D528B8ED2E}">
      <dgm:prSet/>
      <dgm:spPr/>
      <dgm:t>
        <a:bodyPr/>
        <a:lstStyle/>
        <a:p>
          <a:endParaRPr lang="en-US" sz="2400" b="1">
            <a:effectLst/>
          </a:endParaRPr>
        </a:p>
      </dgm:t>
    </dgm:pt>
    <dgm:pt modelId="{341858E6-F3AA-4328-948D-23EEB2B43A19}" type="sibTrans" cxnId="{967051D3-43B3-4990-A63F-73D528B8ED2E}">
      <dgm:prSet/>
      <dgm:spPr/>
      <dgm:t>
        <a:bodyPr/>
        <a:lstStyle/>
        <a:p>
          <a:endParaRPr lang="en-US" sz="2400" b="1">
            <a:effectLst/>
          </a:endParaRPr>
        </a:p>
      </dgm:t>
    </dgm:pt>
    <dgm:pt modelId="{66490E50-36A2-4E1F-9E75-53AB437C65C1}">
      <dgm:prSet phldrT="[Text]" custT="1"/>
      <dgm:spPr/>
      <dgm:t>
        <a:bodyPr/>
        <a:lstStyle/>
        <a:p>
          <a:r>
            <a:rPr lang="en-US" sz="900" b="1" dirty="0">
              <a:effectLst/>
            </a:rPr>
            <a:t>Sales &amp; Marketing</a:t>
          </a:r>
        </a:p>
      </dgm:t>
    </dgm:pt>
    <dgm:pt modelId="{6F0AABE1-CD82-47B5-B0DC-0B7E8DAF8EB5}" type="parTrans" cxnId="{2A5FA194-F487-4D77-9580-7C9958C84212}">
      <dgm:prSet/>
      <dgm:spPr/>
      <dgm:t>
        <a:bodyPr/>
        <a:lstStyle/>
        <a:p>
          <a:endParaRPr lang="en-US" sz="2400" b="1">
            <a:effectLst/>
          </a:endParaRPr>
        </a:p>
      </dgm:t>
    </dgm:pt>
    <dgm:pt modelId="{5F0708A3-BFF8-4FFD-B877-D501F85902EF}" type="sibTrans" cxnId="{2A5FA194-F487-4D77-9580-7C9958C84212}">
      <dgm:prSet/>
      <dgm:spPr/>
      <dgm:t>
        <a:bodyPr/>
        <a:lstStyle/>
        <a:p>
          <a:endParaRPr lang="en-US" sz="2400" b="1">
            <a:effectLst/>
          </a:endParaRPr>
        </a:p>
      </dgm:t>
    </dgm:pt>
    <dgm:pt modelId="{C5388919-0394-4BBB-99CA-EE9DA7244883}">
      <dgm:prSet phldrT="[Text]" custT="1"/>
      <dgm:spPr/>
      <dgm:t>
        <a:bodyPr/>
        <a:lstStyle/>
        <a:p>
          <a:r>
            <a:rPr lang="en-US" sz="900" b="1" dirty="0">
              <a:effectLst/>
            </a:rPr>
            <a:t>Sales</a:t>
          </a:r>
        </a:p>
      </dgm:t>
    </dgm:pt>
    <dgm:pt modelId="{E830E2DC-554A-47E3-8ACB-1FC732400E44}" type="parTrans" cxnId="{50C876BC-E5B1-4B39-86ED-6096378E92EE}">
      <dgm:prSet/>
      <dgm:spPr/>
      <dgm:t>
        <a:bodyPr/>
        <a:lstStyle/>
        <a:p>
          <a:endParaRPr lang="en-US" sz="2400" b="1">
            <a:effectLst/>
          </a:endParaRPr>
        </a:p>
      </dgm:t>
    </dgm:pt>
    <dgm:pt modelId="{DCAF0F20-19AE-4A4B-820C-27D3A5442913}" type="sibTrans" cxnId="{50C876BC-E5B1-4B39-86ED-6096378E92EE}">
      <dgm:prSet/>
      <dgm:spPr/>
      <dgm:t>
        <a:bodyPr/>
        <a:lstStyle/>
        <a:p>
          <a:endParaRPr lang="en-US" sz="2400" b="1">
            <a:effectLst/>
          </a:endParaRPr>
        </a:p>
      </dgm:t>
    </dgm:pt>
    <dgm:pt modelId="{B261815C-284C-4FAE-B92A-0B15B52E22E2}">
      <dgm:prSet phldrT="[Text]" custT="1"/>
      <dgm:spPr/>
      <dgm:t>
        <a:bodyPr/>
        <a:lstStyle/>
        <a:p>
          <a:r>
            <a:rPr lang="en-US" sz="900" b="1" dirty="0">
              <a:effectLst/>
            </a:rPr>
            <a:t>Marketing</a:t>
          </a:r>
        </a:p>
      </dgm:t>
    </dgm:pt>
    <dgm:pt modelId="{086BA373-4CC4-4350-A97F-4154D9C51440}" type="parTrans" cxnId="{E2C383BA-7536-4C2E-B8B8-4634046990E1}">
      <dgm:prSet/>
      <dgm:spPr/>
      <dgm:t>
        <a:bodyPr/>
        <a:lstStyle/>
        <a:p>
          <a:endParaRPr lang="en-US" sz="2400" b="1">
            <a:effectLst/>
          </a:endParaRPr>
        </a:p>
      </dgm:t>
    </dgm:pt>
    <dgm:pt modelId="{96C3F6B5-D0C8-4C10-8B27-F98503D7D902}" type="sibTrans" cxnId="{E2C383BA-7536-4C2E-B8B8-4634046990E1}">
      <dgm:prSet/>
      <dgm:spPr/>
      <dgm:t>
        <a:bodyPr/>
        <a:lstStyle/>
        <a:p>
          <a:endParaRPr lang="en-US" sz="2400" b="1">
            <a:effectLst/>
          </a:endParaRPr>
        </a:p>
      </dgm:t>
    </dgm:pt>
    <dgm:pt modelId="{1F05595F-253B-4EA7-A4E9-861E3F6350AF}">
      <dgm:prSet phldrT="[Text]" custT="1"/>
      <dgm:spPr/>
      <dgm:t>
        <a:bodyPr/>
        <a:lstStyle/>
        <a:p>
          <a:r>
            <a:rPr lang="en-US" sz="900" b="1" dirty="0">
              <a:effectLst/>
            </a:rPr>
            <a:t>Market Research</a:t>
          </a:r>
        </a:p>
      </dgm:t>
    </dgm:pt>
    <dgm:pt modelId="{35E2AA1D-9680-4B35-9DBB-69818C254275}" type="parTrans" cxnId="{644D71C7-CE5A-4D90-ADAD-4CB3350A7BB5}">
      <dgm:prSet/>
      <dgm:spPr/>
      <dgm:t>
        <a:bodyPr/>
        <a:lstStyle/>
        <a:p>
          <a:endParaRPr lang="en-US" sz="2400" b="1">
            <a:effectLst/>
          </a:endParaRPr>
        </a:p>
      </dgm:t>
    </dgm:pt>
    <dgm:pt modelId="{A80918B0-0924-4A43-B290-7FD4D766FB85}" type="sibTrans" cxnId="{644D71C7-CE5A-4D90-ADAD-4CB3350A7BB5}">
      <dgm:prSet/>
      <dgm:spPr/>
      <dgm:t>
        <a:bodyPr/>
        <a:lstStyle/>
        <a:p>
          <a:endParaRPr lang="en-US" sz="2400" b="1">
            <a:effectLst/>
          </a:endParaRPr>
        </a:p>
      </dgm:t>
    </dgm:pt>
    <dgm:pt modelId="{26390E57-EF17-4B0E-8522-E0F63B91F13F}">
      <dgm:prSet phldrT="[Text]" custT="1"/>
      <dgm:spPr/>
      <dgm:t>
        <a:bodyPr/>
        <a:lstStyle/>
        <a:p>
          <a:r>
            <a:rPr lang="en-US" sz="900" b="1" dirty="0">
              <a:effectLst/>
            </a:rPr>
            <a:t>Regional Sales</a:t>
          </a:r>
        </a:p>
      </dgm:t>
    </dgm:pt>
    <dgm:pt modelId="{195D12DF-AD6C-486C-9C54-12EB9A970334}" type="parTrans" cxnId="{365A8025-EE70-415F-81C0-D222752D75EC}">
      <dgm:prSet/>
      <dgm:spPr/>
      <dgm:t>
        <a:bodyPr/>
        <a:lstStyle/>
        <a:p>
          <a:endParaRPr lang="en-US" sz="2400" b="1">
            <a:effectLst/>
          </a:endParaRPr>
        </a:p>
      </dgm:t>
    </dgm:pt>
    <dgm:pt modelId="{964D63B5-8D36-44AE-92D7-08ACE1DE7039}" type="sibTrans" cxnId="{365A8025-EE70-415F-81C0-D222752D75EC}">
      <dgm:prSet/>
      <dgm:spPr/>
      <dgm:t>
        <a:bodyPr/>
        <a:lstStyle/>
        <a:p>
          <a:endParaRPr lang="en-US" sz="2400" b="1">
            <a:effectLst/>
          </a:endParaRPr>
        </a:p>
      </dgm:t>
    </dgm:pt>
    <dgm:pt modelId="{614C5FBA-D8B5-40C7-88B9-3B924E687E69}">
      <dgm:prSet phldrT="[Text]" custT="1"/>
      <dgm:spPr/>
      <dgm:t>
        <a:bodyPr/>
        <a:lstStyle/>
        <a:p>
          <a:r>
            <a:rPr lang="en-US" sz="900" b="1" dirty="0">
              <a:effectLst/>
            </a:rPr>
            <a:t>Digital Marketing</a:t>
          </a:r>
        </a:p>
      </dgm:t>
    </dgm:pt>
    <dgm:pt modelId="{36E48D2D-0999-4A9B-A6C6-E8877FB81E72}" type="parTrans" cxnId="{8ACD8A46-1C69-4DE2-A21C-1B225FE69DEF}">
      <dgm:prSet/>
      <dgm:spPr/>
      <dgm:t>
        <a:bodyPr/>
        <a:lstStyle/>
        <a:p>
          <a:endParaRPr lang="en-US" sz="2400" b="1">
            <a:effectLst/>
          </a:endParaRPr>
        </a:p>
      </dgm:t>
    </dgm:pt>
    <dgm:pt modelId="{919DF76F-1235-426C-B5FF-A250E25D6E32}" type="sibTrans" cxnId="{8ACD8A46-1C69-4DE2-A21C-1B225FE69DEF}">
      <dgm:prSet/>
      <dgm:spPr/>
      <dgm:t>
        <a:bodyPr/>
        <a:lstStyle/>
        <a:p>
          <a:endParaRPr lang="en-US" sz="2400" b="1">
            <a:effectLst/>
          </a:endParaRPr>
        </a:p>
      </dgm:t>
    </dgm:pt>
    <dgm:pt modelId="{B29445AA-5D51-4D2F-AAFD-DC882A0C29E4}">
      <dgm:prSet phldrT="[Text]" custT="1"/>
      <dgm:spPr/>
      <dgm:t>
        <a:bodyPr/>
        <a:lstStyle/>
        <a:p>
          <a:r>
            <a:rPr lang="en-US" sz="900" b="1" dirty="0">
              <a:effectLst/>
            </a:rPr>
            <a:t>Internal </a:t>
          </a:r>
        </a:p>
      </dgm:t>
    </dgm:pt>
    <dgm:pt modelId="{6F68BBBF-7B9B-44F1-B4E1-5FA31F4EC616}" type="parTrans" cxnId="{4D58A050-DD60-4AC3-88F4-CAA3F4D0D920}">
      <dgm:prSet/>
      <dgm:spPr/>
      <dgm:t>
        <a:bodyPr/>
        <a:lstStyle/>
        <a:p>
          <a:endParaRPr lang="en-US" sz="2400" b="1">
            <a:effectLst/>
          </a:endParaRPr>
        </a:p>
      </dgm:t>
    </dgm:pt>
    <dgm:pt modelId="{C22378A8-94B9-4AAB-8D3D-D86DE8002C74}" type="sibTrans" cxnId="{4D58A050-DD60-4AC3-88F4-CAA3F4D0D920}">
      <dgm:prSet/>
      <dgm:spPr/>
      <dgm:t>
        <a:bodyPr/>
        <a:lstStyle/>
        <a:p>
          <a:endParaRPr lang="en-US" sz="2400" b="1">
            <a:effectLst/>
          </a:endParaRPr>
        </a:p>
      </dgm:t>
    </dgm:pt>
    <dgm:pt modelId="{CB1B648D-A348-4451-8EDE-599DBC284C71}">
      <dgm:prSet phldrT="[Text]" custT="1"/>
      <dgm:spPr/>
      <dgm:t>
        <a:bodyPr/>
        <a:lstStyle/>
        <a:p>
          <a:r>
            <a:rPr lang="en-US" sz="900" b="1" dirty="0">
              <a:effectLst/>
            </a:rPr>
            <a:t>External</a:t>
          </a:r>
        </a:p>
      </dgm:t>
    </dgm:pt>
    <dgm:pt modelId="{408D265E-B49F-45C6-AAEE-64C88FF8A9C8}" type="parTrans" cxnId="{215EE4C2-3DF1-4914-A98F-F0C5D1BFD602}">
      <dgm:prSet/>
      <dgm:spPr/>
      <dgm:t>
        <a:bodyPr/>
        <a:lstStyle/>
        <a:p>
          <a:endParaRPr lang="en-US" sz="2400" b="1">
            <a:effectLst/>
          </a:endParaRPr>
        </a:p>
      </dgm:t>
    </dgm:pt>
    <dgm:pt modelId="{CE79A4DE-F072-4864-9405-0003431DBD88}" type="sibTrans" cxnId="{215EE4C2-3DF1-4914-A98F-F0C5D1BFD602}">
      <dgm:prSet/>
      <dgm:spPr/>
      <dgm:t>
        <a:bodyPr/>
        <a:lstStyle/>
        <a:p>
          <a:endParaRPr lang="en-US" sz="2400" b="1">
            <a:effectLst/>
          </a:endParaRPr>
        </a:p>
      </dgm:t>
    </dgm:pt>
    <dgm:pt modelId="{2E34330C-96D2-4C34-A295-477E6F418A6C}">
      <dgm:prSet phldrT="[Text]" custT="1"/>
      <dgm:spPr/>
      <dgm:t>
        <a:bodyPr/>
        <a:lstStyle/>
        <a:p>
          <a:r>
            <a:rPr lang="en-US" sz="900" b="1" dirty="0">
              <a:effectLst/>
            </a:rPr>
            <a:t>Premier Agency</a:t>
          </a:r>
        </a:p>
      </dgm:t>
    </dgm:pt>
    <dgm:pt modelId="{EB159392-11BC-4F36-9C7C-3B150F03B22F}" type="parTrans" cxnId="{B18E3E4C-421C-426A-9172-CA482B842EBD}">
      <dgm:prSet/>
      <dgm:spPr/>
      <dgm:t>
        <a:bodyPr/>
        <a:lstStyle/>
        <a:p>
          <a:endParaRPr lang="en-US" sz="2400" b="1">
            <a:effectLst/>
          </a:endParaRPr>
        </a:p>
      </dgm:t>
    </dgm:pt>
    <dgm:pt modelId="{8569C87F-D275-4992-B25C-24C1DC59E5F9}" type="sibTrans" cxnId="{B18E3E4C-421C-426A-9172-CA482B842EBD}">
      <dgm:prSet/>
      <dgm:spPr/>
      <dgm:t>
        <a:bodyPr/>
        <a:lstStyle/>
        <a:p>
          <a:endParaRPr lang="en-US" sz="2400" b="1">
            <a:effectLst/>
          </a:endParaRPr>
        </a:p>
      </dgm:t>
    </dgm:pt>
    <dgm:pt modelId="{977540E7-CBEC-4E6E-8ADD-9045300D7D2B}">
      <dgm:prSet phldrT="[Text]" custT="1"/>
      <dgm:spPr/>
      <dgm:t>
        <a:bodyPr/>
        <a:lstStyle/>
        <a:p>
          <a:r>
            <a:rPr lang="en-US" sz="900" b="1" dirty="0">
              <a:effectLst/>
            </a:rPr>
            <a:t>Medical Agency</a:t>
          </a:r>
        </a:p>
      </dgm:t>
    </dgm:pt>
    <dgm:pt modelId="{7BC9736A-8E81-4284-83B2-83CBE1FEE569}" type="parTrans" cxnId="{ADFE3276-8DA5-4219-9539-A9859FB6541B}">
      <dgm:prSet/>
      <dgm:spPr/>
      <dgm:t>
        <a:bodyPr/>
        <a:lstStyle/>
        <a:p>
          <a:endParaRPr lang="en-US" sz="2400" b="1">
            <a:effectLst/>
          </a:endParaRPr>
        </a:p>
      </dgm:t>
    </dgm:pt>
    <dgm:pt modelId="{7C360A8A-3717-442B-B6DC-8BF6435D818D}" type="sibTrans" cxnId="{ADFE3276-8DA5-4219-9539-A9859FB6541B}">
      <dgm:prSet/>
      <dgm:spPr/>
      <dgm:t>
        <a:bodyPr/>
        <a:lstStyle/>
        <a:p>
          <a:endParaRPr lang="en-US" sz="2400" b="1">
            <a:effectLst/>
          </a:endParaRPr>
        </a:p>
      </dgm:t>
    </dgm:pt>
    <dgm:pt modelId="{12FEAF19-CFDA-4580-8D7B-2E9B95A4F1F9}" type="pres">
      <dgm:prSet presAssocID="{F8C45457-3F61-42C0-A590-B110BC2EAB82}" presName="hierChild1" presStyleCnt="0">
        <dgm:presLayoutVars>
          <dgm:chPref val="1"/>
          <dgm:dir/>
          <dgm:animOne val="branch"/>
          <dgm:animLvl val="lvl"/>
          <dgm:resizeHandles/>
        </dgm:presLayoutVars>
      </dgm:prSet>
      <dgm:spPr/>
      <dgm:t>
        <a:bodyPr/>
        <a:lstStyle/>
        <a:p>
          <a:pPr rtl="1"/>
          <a:endParaRPr lang="ar-EG"/>
        </a:p>
      </dgm:t>
    </dgm:pt>
    <dgm:pt modelId="{89269FE9-A9F6-4CF2-938A-64E8F109067B}" type="pres">
      <dgm:prSet presAssocID="{2FA66AAC-B1DA-4700-82A9-BA184A97F5C1}" presName="hierRoot1" presStyleCnt="0"/>
      <dgm:spPr/>
    </dgm:pt>
    <dgm:pt modelId="{4AFF64BC-3274-4591-AA9E-098611F75903}" type="pres">
      <dgm:prSet presAssocID="{2FA66AAC-B1DA-4700-82A9-BA184A97F5C1}" presName="composite" presStyleCnt="0"/>
      <dgm:spPr/>
    </dgm:pt>
    <dgm:pt modelId="{0FEB0BEB-6A1F-4115-B8BF-A1AE1B0EC259}" type="pres">
      <dgm:prSet presAssocID="{2FA66AAC-B1DA-4700-82A9-BA184A97F5C1}" presName="background" presStyleLbl="node0" presStyleIdx="0" presStyleCnt="1"/>
      <dgm:spPr/>
    </dgm:pt>
    <dgm:pt modelId="{315DB319-B20C-4F56-9162-126A08A3113E}" type="pres">
      <dgm:prSet presAssocID="{2FA66AAC-B1DA-4700-82A9-BA184A97F5C1}" presName="text" presStyleLbl="fgAcc0" presStyleIdx="0" presStyleCnt="1">
        <dgm:presLayoutVars>
          <dgm:chPref val="3"/>
        </dgm:presLayoutVars>
      </dgm:prSet>
      <dgm:spPr/>
      <dgm:t>
        <a:bodyPr/>
        <a:lstStyle/>
        <a:p>
          <a:pPr rtl="1"/>
          <a:endParaRPr lang="ar-EG"/>
        </a:p>
      </dgm:t>
    </dgm:pt>
    <dgm:pt modelId="{E3E36D74-8BD6-44C5-AC66-727E4A375838}" type="pres">
      <dgm:prSet presAssocID="{2FA66AAC-B1DA-4700-82A9-BA184A97F5C1}" presName="hierChild2" presStyleCnt="0"/>
      <dgm:spPr/>
    </dgm:pt>
    <dgm:pt modelId="{7BAF6466-F185-4CA4-849D-223040E5AF65}" type="pres">
      <dgm:prSet presAssocID="{6F68BBBF-7B9B-44F1-B4E1-5FA31F4EC616}" presName="Name10" presStyleLbl="parChTrans1D2" presStyleIdx="0" presStyleCnt="2"/>
      <dgm:spPr/>
      <dgm:t>
        <a:bodyPr/>
        <a:lstStyle/>
        <a:p>
          <a:pPr rtl="1"/>
          <a:endParaRPr lang="ar-EG"/>
        </a:p>
      </dgm:t>
    </dgm:pt>
    <dgm:pt modelId="{B4B00A13-AFEE-42C0-9269-D857AA00D86A}" type="pres">
      <dgm:prSet presAssocID="{B29445AA-5D51-4D2F-AAFD-DC882A0C29E4}" presName="hierRoot2" presStyleCnt="0"/>
      <dgm:spPr/>
    </dgm:pt>
    <dgm:pt modelId="{27476574-1406-4211-8FB2-1FFA2A80899B}" type="pres">
      <dgm:prSet presAssocID="{B29445AA-5D51-4D2F-AAFD-DC882A0C29E4}" presName="composite2" presStyleCnt="0"/>
      <dgm:spPr/>
    </dgm:pt>
    <dgm:pt modelId="{2413E022-562E-4183-AAD9-64E93BE1F9A0}" type="pres">
      <dgm:prSet presAssocID="{B29445AA-5D51-4D2F-AAFD-DC882A0C29E4}" presName="background2" presStyleLbl="node2" presStyleIdx="0" presStyleCnt="2"/>
      <dgm:spPr/>
    </dgm:pt>
    <dgm:pt modelId="{1A870D63-29D9-452B-B9C3-E7296E1CD3F3}" type="pres">
      <dgm:prSet presAssocID="{B29445AA-5D51-4D2F-AAFD-DC882A0C29E4}" presName="text2" presStyleLbl="fgAcc2" presStyleIdx="0" presStyleCnt="2">
        <dgm:presLayoutVars>
          <dgm:chPref val="3"/>
        </dgm:presLayoutVars>
      </dgm:prSet>
      <dgm:spPr/>
      <dgm:t>
        <a:bodyPr/>
        <a:lstStyle/>
        <a:p>
          <a:pPr rtl="1"/>
          <a:endParaRPr lang="ar-EG"/>
        </a:p>
      </dgm:t>
    </dgm:pt>
    <dgm:pt modelId="{5A48420B-2972-496E-A324-949158551F25}" type="pres">
      <dgm:prSet presAssocID="{B29445AA-5D51-4D2F-AAFD-DC882A0C29E4}" presName="hierChild3" presStyleCnt="0"/>
      <dgm:spPr/>
    </dgm:pt>
    <dgm:pt modelId="{1D01FC44-3425-4A81-A201-9EB39D40CCE0}" type="pres">
      <dgm:prSet presAssocID="{0C11A623-7B49-417D-9074-577B32178DBB}" presName="Name17" presStyleLbl="parChTrans1D3" presStyleIdx="0" presStyleCnt="5"/>
      <dgm:spPr/>
      <dgm:t>
        <a:bodyPr/>
        <a:lstStyle/>
        <a:p>
          <a:pPr rtl="1"/>
          <a:endParaRPr lang="ar-EG"/>
        </a:p>
      </dgm:t>
    </dgm:pt>
    <dgm:pt modelId="{9C7B955E-22B7-480B-B9E6-49FB032D2EC5}" type="pres">
      <dgm:prSet presAssocID="{33F90C5E-5A41-466F-821A-4EEC7EF57872}" presName="hierRoot3" presStyleCnt="0"/>
      <dgm:spPr/>
    </dgm:pt>
    <dgm:pt modelId="{828396A3-56CF-4724-B949-ACC00AB98F2D}" type="pres">
      <dgm:prSet presAssocID="{33F90C5E-5A41-466F-821A-4EEC7EF57872}" presName="composite3" presStyleCnt="0"/>
      <dgm:spPr/>
    </dgm:pt>
    <dgm:pt modelId="{618DCFD1-8EEF-4ACA-87E3-4B1053B1757A}" type="pres">
      <dgm:prSet presAssocID="{33F90C5E-5A41-466F-821A-4EEC7EF57872}" presName="background3" presStyleLbl="node3" presStyleIdx="0" presStyleCnt="5"/>
      <dgm:spPr/>
    </dgm:pt>
    <dgm:pt modelId="{94032C90-4E19-4E6C-A0CD-221C6F11480C}" type="pres">
      <dgm:prSet presAssocID="{33F90C5E-5A41-466F-821A-4EEC7EF57872}" presName="text3" presStyleLbl="fgAcc3" presStyleIdx="0" presStyleCnt="5">
        <dgm:presLayoutVars>
          <dgm:chPref val="3"/>
        </dgm:presLayoutVars>
      </dgm:prSet>
      <dgm:spPr/>
      <dgm:t>
        <a:bodyPr/>
        <a:lstStyle/>
        <a:p>
          <a:pPr rtl="1"/>
          <a:endParaRPr lang="ar-EG"/>
        </a:p>
      </dgm:t>
    </dgm:pt>
    <dgm:pt modelId="{1F9DD53D-E106-44FD-A6C7-BF235025B142}" type="pres">
      <dgm:prSet presAssocID="{33F90C5E-5A41-466F-821A-4EEC7EF57872}" presName="hierChild4" presStyleCnt="0"/>
      <dgm:spPr/>
    </dgm:pt>
    <dgm:pt modelId="{9D1BFF36-3A30-4ECE-AAB5-2DE8606B8033}" type="pres">
      <dgm:prSet presAssocID="{8C517580-2E1B-4ABB-B194-BA78519664EB}" presName="Name23" presStyleLbl="parChTrans1D4" presStyleIdx="0" presStyleCnt="14"/>
      <dgm:spPr/>
      <dgm:t>
        <a:bodyPr/>
        <a:lstStyle/>
        <a:p>
          <a:pPr rtl="1"/>
          <a:endParaRPr lang="ar-EG"/>
        </a:p>
      </dgm:t>
    </dgm:pt>
    <dgm:pt modelId="{C6BCD328-AE8A-41DF-A43A-633A388F8E45}" type="pres">
      <dgm:prSet presAssocID="{A3573469-AA5A-4B03-81A2-91EC88CF8C3D}" presName="hierRoot4" presStyleCnt="0"/>
      <dgm:spPr/>
    </dgm:pt>
    <dgm:pt modelId="{B9C86AFB-C30C-4FE1-8D5C-0DBD7C5C5831}" type="pres">
      <dgm:prSet presAssocID="{A3573469-AA5A-4B03-81A2-91EC88CF8C3D}" presName="composite4" presStyleCnt="0"/>
      <dgm:spPr/>
    </dgm:pt>
    <dgm:pt modelId="{354D4E55-9392-4EE9-AC64-555EF55B3CAC}" type="pres">
      <dgm:prSet presAssocID="{A3573469-AA5A-4B03-81A2-91EC88CF8C3D}" presName="background4" presStyleLbl="node4" presStyleIdx="0" presStyleCnt="14"/>
      <dgm:spPr/>
    </dgm:pt>
    <dgm:pt modelId="{3D93A6C7-377C-4806-B316-E5638B04606E}" type="pres">
      <dgm:prSet presAssocID="{A3573469-AA5A-4B03-81A2-91EC88CF8C3D}" presName="text4" presStyleLbl="fgAcc4" presStyleIdx="0" presStyleCnt="14">
        <dgm:presLayoutVars>
          <dgm:chPref val="3"/>
        </dgm:presLayoutVars>
      </dgm:prSet>
      <dgm:spPr/>
      <dgm:t>
        <a:bodyPr/>
        <a:lstStyle/>
        <a:p>
          <a:pPr rtl="1"/>
          <a:endParaRPr lang="ar-EG"/>
        </a:p>
      </dgm:t>
    </dgm:pt>
    <dgm:pt modelId="{34BDD6B1-930F-4C0B-A6C2-0E09D62EC875}" type="pres">
      <dgm:prSet presAssocID="{A3573469-AA5A-4B03-81A2-91EC88CF8C3D}" presName="hierChild5" presStyleCnt="0"/>
      <dgm:spPr/>
    </dgm:pt>
    <dgm:pt modelId="{D80BC475-02CD-4553-89EC-C965638C7CE9}" type="pres">
      <dgm:prSet presAssocID="{6B095742-1B40-4C80-A2C5-EA00157FB936}" presName="Name23" presStyleLbl="parChTrans1D4" presStyleIdx="1" presStyleCnt="14"/>
      <dgm:spPr/>
      <dgm:t>
        <a:bodyPr/>
        <a:lstStyle/>
        <a:p>
          <a:pPr rtl="1"/>
          <a:endParaRPr lang="ar-EG"/>
        </a:p>
      </dgm:t>
    </dgm:pt>
    <dgm:pt modelId="{0C5D58A6-17B6-4A27-A6AC-7C81B9A01572}" type="pres">
      <dgm:prSet presAssocID="{AC331D17-7DCF-43B6-A15E-B03503BEF7D8}" presName="hierRoot4" presStyleCnt="0"/>
      <dgm:spPr/>
    </dgm:pt>
    <dgm:pt modelId="{A9009EC6-79CB-439B-ACE7-870BDA49CB38}" type="pres">
      <dgm:prSet presAssocID="{AC331D17-7DCF-43B6-A15E-B03503BEF7D8}" presName="composite4" presStyleCnt="0"/>
      <dgm:spPr/>
    </dgm:pt>
    <dgm:pt modelId="{0C86D1EC-23B8-4D8C-88F4-1F55F5F2380C}" type="pres">
      <dgm:prSet presAssocID="{AC331D17-7DCF-43B6-A15E-B03503BEF7D8}" presName="background4" presStyleLbl="node4" presStyleIdx="1" presStyleCnt="14"/>
      <dgm:spPr/>
    </dgm:pt>
    <dgm:pt modelId="{B2DEA9DA-EBFF-4761-B749-818619438D37}" type="pres">
      <dgm:prSet presAssocID="{AC331D17-7DCF-43B6-A15E-B03503BEF7D8}" presName="text4" presStyleLbl="fgAcc4" presStyleIdx="1" presStyleCnt="14">
        <dgm:presLayoutVars>
          <dgm:chPref val="3"/>
        </dgm:presLayoutVars>
      </dgm:prSet>
      <dgm:spPr/>
      <dgm:t>
        <a:bodyPr/>
        <a:lstStyle/>
        <a:p>
          <a:pPr rtl="1"/>
          <a:endParaRPr lang="ar-EG"/>
        </a:p>
      </dgm:t>
    </dgm:pt>
    <dgm:pt modelId="{09B0C6CA-6B4A-4D2E-AE0C-70522274DBE9}" type="pres">
      <dgm:prSet presAssocID="{AC331D17-7DCF-43B6-A15E-B03503BEF7D8}" presName="hierChild5" presStyleCnt="0"/>
      <dgm:spPr/>
    </dgm:pt>
    <dgm:pt modelId="{81417BA0-084F-4173-A50A-539723A5165F}" type="pres">
      <dgm:prSet presAssocID="{2AB78159-5B7E-4FA2-BD3C-46BC2D457C9D}" presName="Name23" presStyleLbl="parChTrans1D4" presStyleIdx="2" presStyleCnt="14"/>
      <dgm:spPr/>
      <dgm:t>
        <a:bodyPr/>
        <a:lstStyle/>
        <a:p>
          <a:pPr rtl="1"/>
          <a:endParaRPr lang="ar-EG"/>
        </a:p>
      </dgm:t>
    </dgm:pt>
    <dgm:pt modelId="{7708F3EC-19E2-4E46-B260-D47DA634252F}" type="pres">
      <dgm:prSet presAssocID="{3251A071-59DB-464E-A04C-9FC361C49784}" presName="hierRoot4" presStyleCnt="0"/>
      <dgm:spPr/>
    </dgm:pt>
    <dgm:pt modelId="{BC96A6B6-BC73-439B-9709-033067E8B424}" type="pres">
      <dgm:prSet presAssocID="{3251A071-59DB-464E-A04C-9FC361C49784}" presName="composite4" presStyleCnt="0"/>
      <dgm:spPr/>
    </dgm:pt>
    <dgm:pt modelId="{1D81DE68-1087-4F84-85DD-AFC9C466CCF5}" type="pres">
      <dgm:prSet presAssocID="{3251A071-59DB-464E-A04C-9FC361C49784}" presName="background4" presStyleLbl="node4" presStyleIdx="2" presStyleCnt="14"/>
      <dgm:spPr/>
    </dgm:pt>
    <dgm:pt modelId="{57EC54F2-EB82-4964-927C-4167A2464202}" type="pres">
      <dgm:prSet presAssocID="{3251A071-59DB-464E-A04C-9FC361C49784}" presName="text4" presStyleLbl="fgAcc4" presStyleIdx="2" presStyleCnt="14">
        <dgm:presLayoutVars>
          <dgm:chPref val="3"/>
        </dgm:presLayoutVars>
      </dgm:prSet>
      <dgm:spPr/>
      <dgm:t>
        <a:bodyPr/>
        <a:lstStyle/>
        <a:p>
          <a:pPr rtl="1"/>
          <a:endParaRPr lang="ar-EG"/>
        </a:p>
      </dgm:t>
    </dgm:pt>
    <dgm:pt modelId="{D6A5C585-3EF6-4734-97BC-609FB0FAD327}" type="pres">
      <dgm:prSet presAssocID="{3251A071-59DB-464E-A04C-9FC361C49784}" presName="hierChild5" presStyleCnt="0"/>
      <dgm:spPr/>
    </dgm:pt>
    <dgm:pt modelId="{DDF65B04-0904-40D6-A1A9-4C72EF932EDD}" type="pres">
      <dgm:prSet presAssocID="{3270DA31-8780-4A6D-BFB1-BC8DF9CC9808}" presName="Name23" presStyleLbl="parChTrans1D4" presStyleIdx="3" presStyleCnt="14"/>
      <dgm:spPr/>
      <dgm:t>
        <a:bodyPr/>
        <a:lstStyle/>
        <a:p>
          <a:pPr rtl="1"/>
          <a:endParaRPr lang="ar-EG"/>
        </a:p>
      </dgm:t>
    </dgm:pt>
    <dgm:pt modelId="{926E5F6A-DDB6-4E96-8F91-CF756684493A}" type="pres">
      <dgm:prSet presAssocID="{6C8E2651-4649-416C-B57E-4BDC5490BF35}" presName="hierRoot4" presStyleCnt="0"/>
      <dgm:spPr/>
    </dgm:pt>
    <dgm:pt modelId="{505BB6CB-046E-4C3C-B457-9890CCF70C7D}" type="pres">
      <dgm:prSet presAssocID="{6C8E2651-4649-416C-B57E-4BDC5490BF35}" presName="composite4" presStyleCnt="0"/>
      <dgm:spPr/>
    </dgm:pt>
    <dgm:pt modelId="{B583BD63-7022-4348-A843-4FC9B5D4C940}" type="pres">
      <dgm:prSet presAssocID="{6C8E2651-4649-416C-B57E-4BDC5490BF35}" presName="background4" presStyleLbl="node4" presStyleIdx="3" presStyleCnt="14"/>
      <dgm:spPr/>
    </dgm:pt>
    <dgm:pt modelId="{628C248D-B012-45D1-B578-F9A15F5DE9E3}" type="pres">
      <dgm:prSet presAssocID="{6C8E2651-4649-416C-B57E-4BDC5490BF35}" presName="text4" presStyleLbl="fgAcc4" presStyleIdx="3" presStyleCnt="14">
        <dgm:presLayoutVars>
          <dgm:chPref val="3"/>
        </dgm:presLayoutVars>
      </dgm:prSet>
      <dgm:spPr/>
      <dgm:t>
        <a:bodyPr/>
        <a:lstStyle/>
        <a:p>
          <a:pPr rtl="1"/>
          <a:endParaRPr lang="ar-EG"/>
        </a:p>
      </dgm:t>
    </dgm:pt>
    <dgm:pt modelId="{A4B374F7-FF6F-4243-82D8-4AFF857ABC8D}" type="pres">
      <dgm:prSet presAssocID="{6C8E2651-4649-416C-B57E-4BDC5490BF35}" presName="hierChild5" presStyleCnt="0"/>
      <dgm:spPr/>
    </dgm:pt>
    <dgm:pt modelId="{73ED480A-36D7-4345-939E-AB78703FD207}" type="pres">
      <dgm:prSet presAssocID="{FB29DB4C-9FE6-4532-8F85-5A79B45F9CC9}" presName="Name17" presStyleLbl="parChTrans1D3" presStyleIdx="1" presStyleCnt="5"/>
      <dgm:spPr/>
      <dgm:t>
        <a:bodyPr/>
        <a:lstStyle/>
        <a:p>
          <a:pPr rtl="1"/>
          <a:endParaRPr lang="ar-EG"/>
        </a:p>
      </dgm:t>
    </dgm:pt>
    <dgm:pt modelId="{FDFD76AF-B245-4957-BA69-36CDF31F5D63}" type="pres">
      <dgm:prSet presAssocID="{B98327E1-0AC5-4D9D-84F9-51ED54CC6EAB}" presName="hierRoot3" presStyleCnt="0"/>
      <dgm:spPr/>
    </dgm:pt>
    <dgm:pt modelId="{B98CEC16-E1AD-4E96-8A25-CF08A5069E2D}" type="pres">
      <dgm:prSet presAssocID="{B98327E1-0AC5-4D9D-84F9-51ED54CC6EAB}" presName="composite3" presStyleCnt="0"/>
      <dgm:spPr/>
    </dgm:pt>
    <dgm:pt modelId="{D6FE18CC-FC38-4779-B5C7-F16FEE3AA8F2}" type="pres">
      <dgm:prSet presAssocID="{B98327E1-0AC5-4D9D-84F9-51ED54CC6EAB}" presName="background3" presStyleLbl="node3" presStyleIdx="1" presStyleCnt="5"/>
      <dgm:spPr/>
    </dgm:pt>
    <dgm:pt modelId="{79BFA130-CBAF-4B9B-8CC4-A445C07FD669}" type="pres">
      <dgm:prSet presAssocID="{B98327E1-0AC5-4D9D-84F9-51ED54CC6EAB}" presName="text3" presStyleLbl="fgAcc3" presStyleIdx="1" presStyleCnt="5">
        <dgm:presLayoutVars>
          <dgm:chPref val="3"/>
        </dgm:presLayoutVars>
      </dgm:prSet>
      <dgm:spPr/>
      <dgm:t>
        <a:bodyPr/>
        <a:lstStyle/>
        <a:p>
          <a:pPr rtl="1"/>
          <a:endParaRPr lang="ar-EG"/>
        </a:p>
      </dgm:t>
    </dgm:pt>
    <dgm:pt modelId="{6381D233-17DE-4758-9DAF-3CD08F6C735C}" type="pres">
      <dgm:prSet presAssocID="{B98327E1-0AC5-4D9D-84F9-51ED54CC6EAB}" presName="hierChild4" presStyleCnt="0"/>
      <dgm:spPr/>
    </dgm:pt>
    <dgm:pt modelId="{182AFBF8-4F2C-4FED-ACD5-B8D807C9E3EF}" type="pres">
      <dgm:prSet presAssocID="{56E93B02-EBE2-4776-92E1-89785DF40FC6}" presName="Name23" presStyleLbl="parChTrans1D4" presStyleIdx="4" presStyleCnt="14"/>
      <dgm:spPr/>
      <dgm:t>
        <a:bodyPr/>
        <a:lstStyle/>
        <a:p>
          <a:pPr rtl="1"/>
          <a:endParaRPr lang="ar-EG"/>
        </a:p>
      </dgm:t>
    </dgm:pt>
    <dgm:pt modelId="{1761F4AB-0571-4FDF-A128-53B31706B6C6}" type="pres">
      <dgm:prSet presAssocID="{308F4092-047D-4522-BD4E-9B554F887CA0}" presName="hierRoot4" presStyleCnt="0"/>
      <dgm:spPr/>
    </dgm:pt>
    <dgm:pt modelId="{4329E634-C8F1-4828-B816-4CBC700E8956}" type="pres">
      <dgm:prSet presAssocID="{308F4092-047D-4522-BD4E-9B554F887CA0}" presName="composite4" presStyleCnt="0"/>
      <dgm:spPr/>
    </dgm:pt>
    <dgm:pt modelId="{C328E795-281B-467E-B672-3C1C98F08CFC}" type="pres">
      <dgm:prSet presAssocID="{308F4092-047D-4522-BD4E-9B554F887CA0}" presName="background4" presStyleLbl="node4" presStyleIdx="4" presStyleCnt="14"/>
      <dgm:spPr/>
    </dgm:pt>
    <dgm:pt modelId="{CB46C874-87F2-4F4C-95DF-36820CF7E7BB}" type="pres">
      <dgm:prSet presAssocID="{308F4092-047D-4522-BD4E-9B554F887CA0}" presName="text4" presStyleLbl="fgAcc4" presStyleIdx="4" presStyleCnt="14">
        <dgm:presLayoutVars>
          <dgm:chPref val="3"/>
        </dgm:presLayoutVars>
      </dgm:prSet>
      <dgm:spPr/>
      <dgm:t>
        <a:bodyPr/>
        <a:lstStyle/>
        <a:p>
          <a:pPr rtl="1"/>
          <a:endParaRPr lang="ar-EG"/>
        </a:p>
      </dgm:t>
    </dgm:pt>
    <dgm:pt modelId="{1307E4D2-90C4-40E1-829A-755FDD1A8950}" type="pres">
      <dgm:prSet presAssocID="{308F4092-047D-4522-BD4E-9B554F887CA0}" presName="hierChild5" presStyleCnt="0"/>
      <dgm:spPr/>
    </dgm:pt>
    <dgm:pt modelId="{9DCE3C36-07FD-46DD-AF3D-D1F263D8C04D}" type="pres">
      <dgm:prSet presAssocID="{A6803AE6-4B08-411E-85BE-9AFDF0238330}" presName="Name23" presStyleLbl="parChTrans1D4" presStyleIdx="5" presStyleCnt="14"/>
      <dgm:spPr/>
      <dgm:t>
        <a:bodyPr/>
        <a:lstStyle/>
        <a:p>
          <a:pPr rtl="1"/>
          <a:endParaRPr lang="ar-EG"/>
        </a:p>
      </dgm:t>
    </dgm:pt>
    <dgm:pt modelId="{1A30B668-AE83-4BA2-8CA4-0A337230D40F}" type="pres">
      <dgm:prSet presAssocID="{2E98A442-2E2F-4615-BDA2-BFBABEC08028}" presName="hierRoot4" presStyleCnt="0"/>
      <dgm:spPr/>
    </dgm:pt>
    <dgm:pt modelId="{00296F94-4B6A-453E-86D2-CD0DEDE02C0C}" type="pres">
      <dgm:prSet presAssocID="{2E98A442-2E2F-4615-BDA2-BFBABEC08028}" presName="composite4" presStyleCnt="0"/>
      <dgm:spPr/>
    </dgm:pt>
    <dgm:pt modelId="{2934F609-FB80-4D4A-AF42-88903C8AC16F}" type="pres">
      <dgm:prSet presAssocID="{2E98A442-2E2F-4615-BDA2-BFBABEC08028}" presName="background4" presStyleLbl="node4" presStyleIdx="5" presStyleCnt="14"/>
      <dgm:spPr/>
    </dgm:pt>
    <dgm:pt modelId="{CE521844-2C0A-4081-AF28-B572E5688546}" type="pres">
      <dgm:prSet presAssocID="{2E98A442-2E2F-4615-BDA2-BFBABEC08028}" presName="text4" presStyleLbl="fgAcc4" presStyleIdx="5" presStyleCnt="14">
        <dgm:presLayoutVars>
          <dgm:chPref val="3"/>
        </dgm:presLayoutVars>
      </dgm:prSet>
      <dgm:spPr/>
      <dgm:t>
        <a:bodyPr/>
        <a:lstStyle/>
        <a:p>
          <a:pPr rtl="1"/>
          <a:endParaRPr lang="ar-EG"/>
        </a:p>
      </dgm:t>
    </dgm:pt>
    <dgm:pt modelId="{0D7E94E6-F30C-46EC-A0D2-ECB1CE5B1F97}" type="pres">
      <dgm:prSet presAssocID="{2E98A442-2E2F-4615-BDA2-BFBABEC08028}" presName="hierChild5" presStyleCnt="0"/>
      <dgm:spPr/>
    </dgm:pt>
    <dgm:pt modelId="{F49E208F-32A5-4A2E-903A-22292AA5191C}" type="pres">
      <dgm:prSet presAssocID="{34CB6C04-E21A-4568-B836-4392D793E2AF}" presName="Name23" presStyleLbl="parChTrans1D4" presStyleIdx="6" presStyleCnt="14"/>
      <dgm:spPr/>
      <dgm:t>
        <a:bodyPr/>
        <a:lstStyle/>
        <a:p>
          <a:pPr rtl="1"/>
          <a:endParaRPr lang="ar-EG"/>
        </a:p>
      </dgm:t>
    </dgm:pt>
    <dgm:pt modelId="{E23F9F96-DFA8-47EF-BEC3-14FB52D0D616}" type="pres">
      <dgm:prSet presAssocID="{9721792B-71AE-442C-B777-1408A3C51A29}" presName="hierRoot4" presStyleCnt="0"/>
      <dgm:spPr/>
    </dgm:pt>
    <dgm:pt modelId="{9607D2B6-E6A3-45D6-9513-64E9A3347098}" type="pres">
      <dgm:prSet presAssocID="{9721792B-71AE-442C-B777-1408A3C51A29}" presName="composite4" presStyleCnt="0"/>
      <dgm:spPr/>
    </dgm:pt>
    <dgm:pt modelId="{07393926-53F9-4C5B-99F7-1C0B564AF212}" type="pres">
      <dgm:prSet presAssocID="{9721792B-71AE-442C-B777-1408A3C51A29}" presName="background4" presStyleLbl="node4" presStyleIdx="6" presStyleCnt="14"/>
      <dgm:spPr/>
    </dgm:pt>
    <dgm:pt modelId="{30F12B09-332D-432F-8C65-4E11C0521FC5}" type="pres">
      <dgm:prSet presAssocID="{9721792B-71AE-442C-B777-1408A3C51A29}" presName="text4" presStyleLbl="fgAcc4" presStyleIdx="6" presStyleCnt="14">
        <dgm:presLayoutVars>
          <dgm:chPref val="3"/>
        </dgm:presLayoutVars>
      </dgm:prSet>
      <dgm:spPr/>
      <dgm:t>
        <a:bodyPr/>
        <a:lstStyle/>
        <a:p>
          <a:pPr rtl="1"/>
          <a:endParaRPr lang="ar-EG"/>
        </a:p>
      </dgm:t>
    </dgm:pt>
    <dgm:pt modelId="{8F13CACD-E0BE-4572-8CEF-6932AB8216E6}" type="pres">
      <dgm:prSet presAssocID="{9721792B-71AE-442C-B777-1408A3C51A29}" presName="hierChild5" presStyleCnt="0"/>
      <dgm:spPr/>
    </dgm:pt>
    <dgm:pt modelId="{33AC61E6-6F1F-4CF8-B28A-6E8818A544A6}" type="pres">
      <dgm:prSet presAssocID="{C8A35885-3429-4A5B-94F1-468B50F4F3D4}" presName="Name23" presStyleLbl="parChTrans1D4" presStyleIdx="7" presStyleCnt="14"/>
      <dgm:spPr/>
      <dgm:t>
        <a:bodyPr/>
        <a:lstStyle/>
        <a:p>
          <a:pPr rtl="1"/>
          <a:endParaRPr lang="ar-EG"/>
        </a:p>
      </dgm:t>
    </dgm:pt>
    <dgm:pt modelId="{57F4A7B6-A368-4111-BD49-8F4A3A224DFB}" type="pres">
      <dgm:prSet presAssocID="{68A3C0DD-ED36-4BA4-AE6D-0F6165902A30}" presName="hierRoot4" presStyleCnt="0"/>
      <dgm:spPr/>
    </dgm:pt>
    <dgm:pt modelId="{C819E6D4-817C-4E17-9C6F-343DC7196228}" type="pres">
      <dgm:prSet presAssocID="{68A3C0DD-ED36-4BA4-AE6D-0F6165902A30}" presName="composite4" presStyleCnt="0"/>
      <dgm:spPr/>
    </dgm:pt>
    <dgm:pt modelId="{519B9C7A-172B-4670-B3C8-4E4FA6EA6BC9}" type="pres">
      <dgm:prSet presAssocID="{68A3C0DD-ED36-4BA4-AE6D-0F6165902A30}" presName="background4" presStyleLbl="node4" presStyleIdx="7" presStyleCnt="14"/>
      <dgm:spPr/>
    </dgm:pt>
    <dgm:pt modelId="{6154449D-C3B5-43CF-A5E1-BF224AAFEC6A}" type="pres">
      <dgm:prSet presAssocID="{68A3C0DD-ED36-4BA4-AE6D-0F6165902A30}" presName="text4" presStyleLbl="fgAcc4" presStyleIdx="7" presStyleCnt="14">
        <dgm:presLayoutVars>
          <dgm:chPref val="3"/>
        </dgm:presLayoutVars>
      </dgm:prSet>
      <dgm:spPr/>
      <dgm:t>
        <a:bodyPr/>
        <a:lstStyle/>
        <a:p>
          <a:pPr rtl="1"/>
          <a:endParaRPr lang="ar-EG"/>
        </a:p>
      </dgm:t>
    </dgm:pt>
    <dgm:pt modelId="{E7E26563-93A6-404C-BB39-E298BCB49A60}" type="pres">
      <dgm:prSet presAssocID="{68A3C0DD-ED36-4BA4-AE6D-0F6165902A30}" presName="hierChild5" presStyleCnt="0"/>
      <dgm:spPr/>
    </dgm:pt>
    <dgm:pt modelId="{25BA5C33-77DE-4509-9E1E-69DDB6B0ABCE}" type="pres">
      <dgm:prSet presAssocID="{251403B3-6637-4249-8FCA-5B61A8496647}" presName="Name23" presStyleLbl="parChTrans1D4" presStyleIdx="8" presStyleCnt="14"/>
      <dgm:spPr/>
      <dgm:t>
        <a:bodyPr/>
        <a:lstStyle/>
        <a:p>
          <a:pPr rtl="1"/>
          <a:endParaRPr lang="ar-EG"/>
        </a:p>
      </dgm:t>
    </dgm:pt>
    <dgm:pt modelId="{BBA7A61E-E6CD-4E85-9671-BD7691F5B4DC}" type="pres">
      <dgm:prSet presAssocID="{E7BA6D14-D00E-4B39-9B1C-073D357447D3}" presName="hierRoot4" presStyleCnt="0"/>
      <dgm:spPr/>
    </dgm:pt>
    <dgm:pt modelId="{9E07FCFF-5936-49C6-BBA0-CC848F067595}" type="pres">
      <dgm:prSet presAssocID="{E7BA6D14-D00E-4B39-9B1C-073D357447D3}" presName="composite4" presStyleCnt="0"/>
      <dgm:spPr/>
    </dgm:pt>
    <dgm:pt modelId="{792E372D-F0DA-40FF-838C-9704588C0A82}" type="pres">
      <dgm:prSet presAssocID="{E7BA6D14-D00E-4B39-9B1C-073D357447D3}" presName="background4" presStyleLbl="node4" presStyleIdx="8" presStyleCnt="14"/>
      <dgm:spPr/>
    </dgm:pt>
    <dgm:pt modelId="{FB3B01F8-8CC4-4202-9C76-5227F766DB11}" type="pres">
      <dgm:prSet presAssocID="{E7BA6D14-D00E-4B39-9B1C-073D357447D3}" presName="text4" presStyleLbl="fgAcc4" presStyleIdx="8" presStyleCnt="14">
        <dgm:presLayoutVars>
          <dgm:chPref val="3"/>
        </dgm:presLayoutVars>
      </dgm:prSet>
      <dgm:spPr/>
      <dgm:t>
        <a:bodyPr/>
        <a:lstStyle/>
        <a:p>
          <a:pPr rtl="1"/>
          <a:endParaRPr lang="ar-EG"/>
        </a:p>
      </dgm:t>
    </dgm:pt>
    <dgm:pt modelId="{C9C92157-9528-46EB-9AEF-3062A03B1319}" type="pres">
      <dgm:prSet presAssocID="{E7BA6D14-D00E-4B39-9B1C-073D357447D3}" presName="hierChild5" presStyleCnt="0"/>
      <dgm:spPr/>
    </dgm:pt>
    <dgm:pt modelId="{4819A46F-2629-4799-BC87-D8E1C0D056CB}" type="pres">
      <dgm:prSet presAssocID="{6F0AABE1-CD82-47B5-B0DC-0B7E8DAF8EB5}" presName="Name17" presStyleLbl="parChTrans1D3" presStyleIdx="2" presStyleCnt="5"/>
      <dgm:spPr/>
      <dgm:t>
        <a:bodyPr/>
        <a:lstStyle/>
        <a:p>
          <a:pPr rtl="1"/>
          <a:endParaRPr lang="ar-EG"/>
        </a:p>
      </dgm:t>
    </dgm:pt>
    <dgm:pt modelId="{9012E673-32CF-436B-A289-A93EA10E4C12}" type="pres">
      <dgm:prSet presAssocID="{66490E50-36A2-4E1F-9E75-53AB437C65C1}" presName="hierRoot3" presStyleCnt="0"/>
      <dgm:spPr/>
    </dgm:pt>
    <dgm:pt modelId="{79350060-14D5-43CC-A203-6AB1D1C48540}" type="pres">
      <dgm:prSet presAssocID="{66490E50-36A2-4E1F-9E75-53AB437C65C1}" presName="composite3" presStyleCnt="0"/>
      <dgm:spPr/>
    </dgm:pt>
    <dgm:pt modelId="{A5202369-C4AE-446C-BB73-C21F745F5043}" type="pres">
      <dgm:prSet presAssocID="{66490E50-36A2-4E1F-9E75-53AB437C65C1}" presName="background3" presStyleLbl="node3" presStyleIdx="2" presStyleCnt="5"/>
      <dgm:spPr/>
    </dgm:pt>
    <dgm:pt modelId="{331C93F2-C49E-4576-A9A7-100E943A210C}" type="pres">
      <dgm:prSet presAssocID="{66490E50-36A2-4E1F-9E75-53AB437C65C1}" presName="text3" presStyleLbl="fgAcc3" presStyleIdx="2" presStyleCnt="5">
        <dgm:presLayoutVars>
          <dgm:chPref val="3"/>
        </dgm:presLayoutVars>
      </dgm:prSet>
      <dgm:spPr/>
      <dgm:t>
        <a:bodyPr/>
        <a:lstStyle/>
        <a:p>
          <a:pPr rtl="1"/>
          <a:endParaRPr lang="ar-EG"/>
        </a:p>
      </dgm:t>
    </dgm:pt>
    <dgm:pt modelId="{4B35743D-3E09-4F69-9FA6-E3391D3766D7}" type="pres">
      <dgm:prSet presAssocID="{66490E50-36A2-4E1F-9E75-53AB437C65C1}" presName="hierChild4" presStyleCnt="0"/>
      <dgm:spPr/>
    </dgm:pt>
    <dgm:pt modelId="{12482F3D-2443-445C-98D2-B712F89C3E70}" type="pres">
      <dgm:prSet presAssocID="{E830E2DC-554A-47E3-8ACB-1FC732400E44}" presName="Name23" presStyleLbl="parChTrans1D4" presStyleIdx="9" presStyleCnt="14"/>
      <dgm:spPr/>
      <dgm:t>
        <a:bodyPr/>
        <a:lstStyle/>
        <a:p>
          <a:pPr rtl="1"/>
          <a:endParaRPr lang="ar-EG"/>
        </a:p>
      </dgm:t>
    </dgm:pt>
    <dgm:pt modelId="{3722B992-C5F7-4680-AD00-4DBCB6633000}" type="pres">
      <dgm:prSet presAssocID="{C5388919-0394-4BBB-99CA-EE9DA7244883}" presName="hierRoot4" presStyleCnt="0"/>
      <dgm:spPr/>
    </dgm:pt>
    <dgm:pt modelId="{B4BEB783-E29B-436A-9B52-EACDE22C906A}" type="pres">
      <dgm:prSet presAssocID="{C5388919-0394-4BBB-99CA-EE9DA7244883}" presName="composite4" presStyleCnt="0"/>
      <dgm:spPr/>
    </dgm:pt>
    <dgm:pt modelId="{86F26AA6-F415-4BFC-907F-8A2CD733A2EE}" type="pres">
      <dgm:prSet presAssocID="{C5388919-0394-4BBB-99CA-EE9DA7244883}" presName="background4" presStyleLbl="node4" presStyleIdx="9" presStyleCnt="14"/>
      <dgm:spPr/>
    </dgm:pt>
    <dgm:pt modelId="{D6E44BEA-44E4-44EE-8FAF-BAC0A92CEA9F}" type="pres">
      <dgm:prSet presAssocID="{C5388919-0394-4BBB-99CA-EE9DA7244883}" presName="text4" presStyleLbl="fgAcc4" presStyleIdx="9" presStyleCnt="14">
        <dgm:presLayoutVars>
          <dgm:chPref val="3"/>
        </dgm:presLayoutVars>
      </dgm:prSet>
      <dgm:spPr/>
      <dgm:t>
        <a:bodyPr/>
        <a:lstStyle/>
        <a:p>
          <a:pPr rtl="1"/>
          <a:endParaRPr lang="ar-EG"/>
        </a:p>
      </dgm:t>
    </dgm:pt>
    <dgm:pt modelId="{8AEF6582-D506-4EDC-B297-6DA92481ACE0}" type="pres">
      <dgm:prSet presAssocID="{C5388919-0394-4BBB-99CA-EE9DA7244883}" presName="hierChild5" presStyleCnt="0"/>
      <dgm:spPr/>
    </dgm:pt>
    <dgm:pt modelId="{25AE5F28-1220-4BEA-8782-AB80AA54DF63}" type="pres">
      <dgm:prSet presAssocID="{195D12DF-AD6C-486C-9C54-12EB9A970334}" presName="Name23" presStyleLbl="parChTrans1D4" presStyleIdx="10" presStyleCnt="14"/>
      <dgm:spPr/>
      <dgm:t>
        <a:bodyPr/>
        <a:lstStyle/>
        <a:p>
          <a:pPr rtl="1"/>
          <a:endParaRPr lang="ar-EG"/>
        </a:p>
      </dgm:t>
    </dgm:pt>
    <dgm:pt modelId="{C0BFC3F9-2976-4613-B293-4E5D4A1E0D74}" type="pres">
      <dgm:prSet presAssocID="{26390E57-EF17-4B0E-8522-E0F63B91F13F}" presName="hierRoot4" presStyleCnt="0"/>
      <dgm:spPr/>
    </dgm:pt>
    <dgm:pt modelId="{DC8ED2FF-48ED-4967-B459-50B9E793DC87}" type="pres">
      <dgm:prSet presAssocID="{26390E57-EF17-4B0E-8522-E0F63B91F13F}" presName="composite4" presStyleCnt="0"/>
      <dgm:spPr/>
    </dgm:pt>
    <dgm:pt modelId="{73882FE8-7D31-4B93-8918-D27AF8AD82D5}" type="pres">
      <dgm:prSet presAssocID="{26390E57-EF17-4B0E-8522-E0F63B91F13F}" presName="background4" presStyleLbl="node4" presStyleIdx="10" presStyleCnt="14"/>
      <dgm:spPr/>
    </dgm:pt>
    <dgm:pt modelId="{4FF27EE9-C432-4C10-9BE2-07A78F9234C2}" type="pres">
      <dgm:prSet presAssocID="{26390E57-EF17-4B0E-8522-E0F63B91F13F}" presName="text4" presStyleLbl="fgAcc4" presStyleIdx="10" presStyleCnt="14">
        <dgm:presLayoutVars>
          <dgm:chPref val="3"/>
        </dgm:presLayoutVars>
      </dgm:prSet>
      <dgm:spPr/>
      <dgm:t>
        <a:bodyPr/>
        <a:lstStyle/>
        <a:p>
          <a:pPr rtl="1"/>
          <a:endParaRPr lang="ar-EG"/>
        </a:p>
      </dgm:t>
    </dgm:pt>
    <dgm:pt modelId="{875FAE8B-6C60-428F-A920-E0A0079D3254}" type="pres">
      <dgm:prSet presAssocID="{26390E57-EF17-4B0E-8522-E0F63B91F13F}" presName="hierChild5" presStyleCnt="0"/>
      <dgm:spPr/>
    </dgm:pt>
    <dgm:pt modelId="{1896CCA4-8F99-4594-A061-0D2EC9973461}" type="pres">
      <dgm:prSet presAssocID="{086BA373-4CC4-4350-A97F-4154D9C51440}" presName="Name23" presStyleLbl="parChTrans1D4" presStyleIdx="11" presStyleCnt="14"/>
      <dgm:spPr/>
      <dgm:t>
        <a:bodyPr/>
        <a:lstStyle/>
        <a:p>
          <a:pPr rtl="1"/>
          <a:endParaRPr lang="ar-EG"/>
        </a:p>
      </dgm:t>
    </dgm:pt>
    <dgm:pt modelId="{E42DF091-1EFB-49A0-8B35-906B96562E04}" type="pres">
      <dgm:prSet presAssocID="{B261815C-284C-4FAE-B92A-0B15B52E22E2}" presName="hierRoot4" presStyleCnt="0"/>
      <dgm:spPr/>
    </dgm:pt>
    <dgm:pt modelId="{F16B52B3-2E84-4CC3-9DAD-F3DD328A58AA}" type="pres">
      <dgm:prSet presAssocID="{B261815C-284C-4FAE-B92A-0B15B52E22E2}" presName="composite4" presStyleCnt="0"/>
      <dgm:spPr/>
    </dgm:pt>
    <dgm:pt modelId="{49559EE2-7436-4AA0-95AC-4AB530B1417D}" type="pres">
      <dgm:prSet presAssocID="{B261815C-284C-4FAE-B92A-0B15B52E22E2}" presName="background4" presStyleLbl="node4" presStyleIdx="11" presStyleCnt="14"/>
      <dgm:spPr/>
    </dgm:pt>
    <dgm:pt modelId="{8147095A-EEB1-462E-8D0A-C4F8F0A56CAD}" type="pres">
      <dgm:prSet presAssocID="{B261815C-284C-4FAE-B92A-0B15B52E22E2}" presName="text4" presStyleLbl="fgAcc4" presStyleIdx="11" presStyleCnt="14">
        <dgm:presLayoutVars>
          <dgm:chPref val="3"/>
        </dgm:presLayoutVars>
      </dgm:prSet>
      <dgm:spPr/>
      <dgm:t>
        <a:bodyPr/>
        <a:lstStyle/>
        <a:p>
          <a:pPr rtl="1"/>
          <a:endParaRPr lang="ar-EG"/>
        </a:p>
      </dgm:t>
    </dgm:pt>
    <dgm:pt modelId="{EA0395AF-FB85-4DCC-B289-2914B55E934A}" type="pres">
      <dgm:prSet presAssocID="{B261815C-284C-4FAE-B92A-0B15B52E22E2}" presName="hierChild5" presStyleCnt="0"/>
      <dgm:spPr/>
    </dgm:pt>
    <dgm:pt modelId="{2E4375A1-8EC9-4387-8C91-BC7EB5950B30}" type="pres">
      <dgm:prSet presAssocID="{36E48D2D-0999-4A9B-A6C6-E8877FB81E72}" presName="Name23" presStyleLbl="parChTrans1D4" presStyleIdx="12" presStyleCnt="14"/>
      <dgm:spPr/>
      <dgm:t>
        <a:bodyPr/>
        <a:lstStyle/>
        <a:p>
          <a:pPr rtl="1"/>
          <a:endParaRPr lang="ar-EG"/>
        </a:p>
      </dgm:t>
    </dgm:pt>
    <dgm:pt modelId="{08B0B51A-8AE1-4FC3-BB92-D9E2D8B55889}" type="pres">
      <dgm:prSet presAssocID="{614C5FBA-D8B5-40C7-88B9-3B924E687E69}" presName="hierRoot4" presStyleCnt="0"/>
      <dgm:spPr/>
    </dgm:pt>
    <dgm:pt modelId="{18C879F2-3257-42D6-A097-EA343967599C}" type="pres">
      <dgm:prSet presAssocID="{614C5FBA-D8B5-40C7-88B9-3B924E687E69}" presName="composite4" presStyleCnt="0"/>
      <dgm:spPr/>
    </dgm:pt>
    <dgm:pt modelId="{A69C3DA0-4525-4CD0-9E1F-FD3FA0406588}" type="pres">
      <dgm:prSet presAssocID="{614C5FBA-D8B5-40C7-88B9-3B924E687E69}" presName="background4" presStyleLbl="node4" presStyleIdx="12" presStyleCnt="14"/>
      <dgm:spPr/>
    </dgm:pt>
    <dgm:pt modelId="{C1967268-390A-4C61-9BB4-F602E111BF87}" type="pres">
      <dgm:prSet presAssocID="{614C5FBA-D8B5-40C7-88B9-3B924E687E69}" presName="text4" presStyleLbl="fgAcc4" presStyleIdx="12" presStyleCnt="14">
        <dgm:presLayoutVars>
          <dgm:chPref val="3"/>
        </dgm:presLayoutVars>
      </dgm:prSet>
      <dgm:spPr/>
      <dgm:t>
        <a:bodyPr/>
        <a:lstStyle/>
        <a:p>
          <a:pPr rtl="1"/>
          <a:endParaRPr lang="ar-EG"/>
        </a:p>
      </dgm:t>
    </dgm:pt>
    <dgm:pt modelId="{BB378B03-9256-4A82-AEF3-B94F88DD9E26}" type="pres">
      <dgm:prSet presAssocID="{614C5FBA-D8B5-40C7-88B9-3B924E687E69}" presName="hierChild5" presStyleCnt="0"/>
      <dgm:spPr/>
    </dgm:pt>
    <dgm:pt modelId="{30F649A7-BE47-47DA-B324-DE981C8E90C3}" type="pres">
      <dgm:prSet presAssocID="{35E2AA1D-9680-4B35-9DBB-69818C254275}" presName="Name23" presStyleLbl="parChTrans1D4" presStyleIdx="13" presStyleCnt="14"/>
      <dgm:spPr/>
      <dgm:t>
        <a:bodyPr/>
        <a:lstStyle/>
        <a:p>
          <a:pPr rtl="1"/>
          <a:endParaRPr lang="ar-EG"/>
        </a:p>
      </dgm:t>
    </dgm:pt>
    <dgm:pt modelId="{59E14E55-980D-4A63-AD75-C877E42347E8}" type="pres">
      <dgm:prSet presAssocID="{1F05595F-253B-4EA7-A4E9-861E3F6350AF}" presName="hierRoot4" presStyleCnt="0"/>
      <dgm:spPr/>
    </dgm:pt>
    <dgm:pt modelId="{F025B508-0448-4442-BF74-68B566384022}" type="pres">
      <dgm:prSet presAssocID="{1F05595F-253B-4EA7-A4E9-861E3F6350AF}" presName="composite4" presStyleCnt="0"/>
      <dgm:spPr/>
    </dgm:pt>
    <dgm:pt modelId="{2A1D9EE5-7C5A-4DC1-B603-6205456FBA83}" type="pres">
      <dgm:prSet presAssocID="{1F05595F-253B-4EA7-A4E9-861E3F6350AF}" presName="background4" presStyleLbl="node4" presStyleIdx="13" presStyleCnt="14"/>
      <dgm:spPr/>
    </dgm:pt>
    <dgm:pt modelId="{FFB901A1-54DF-4CD5-9DB7-5744741087D4}" type="pres">
      <dgm:prSet presAssocID="{1F05595F-253B-4EA7-A4E9-861E3F6350AF}" presName="text4" presStyleLbl="fgAcc4" presStyleIdx="13" presStyleCnt="14">
        <dgm:presLayoutVars>
          <dgm:chPref val="3"/>
        </dgm:presLayoutVars>
      </dgm:prSet>
      <dgm:spPr/>
      <dgm:t>
        <a:bodyPr/>
        <a:lstStyle/>
        <a:p>
          <a:pPr rtl="1"/>
          <a:endParaRPr lang="ar-EG"/>
        </a:p>
      </dgm:t>
    </dgm:pt>
    <dgm:pt modelId="{80D0E1F3-102A-4FAB-BB86-458BEF359622}" type="pres">
      <dgm:prSet presAssocID="{1F05595F-253B-4EA7-A4E9-861E3F6350AF}" presName="hierChild5" presStyleCnt="0"/>
      <dgm:spPr/>
    </dgm:pt>
    <dgm:pt modelId="{6891C4AA-DD98-4121-B872-9F425B7D0C2A}" type="pres">
      <dgm:prSet presAssocID="{408D265E-B49F-45C6-AAEE-64C88FF8A9C8}" presName="Name10" presStyleLbl="parChTrans1D2" presStyleIdx="1" presStyleCnt="2"/>
      <dgm:spPr/>
      <dgm:t>
        <a:bodyPr/>
        <a:lstStyle/>
        <a:p>
          <a:pPr rtl="1"/>
          <a:endParaRPr lang="ar-EG"/>
        </a:p>
      </dgm:t>
    </dgm:pt>
    <dgm:pt modelId="{E97021D0-24F9-49F8-9FFD-CDC1A6386D8B}" type="pres">
      <dgm:prSet presAssocID="{CB1B648D-A348-4451-8EDE-599DBC284C71}" presName="hierRoot2" presStyleCnt="0"/>
      <dgm:spPr/>
    </dgm:pt>
    <dgm:pt modelId="{05EE5A9D-7E8E-4A04-8B1B-92B925E0B7F7}" type="pres">
      <dgm:prSet presAssocID="{CB1B648D-A348-4451-8EDE-599DBC284C71}" presName="composite2" presStyleCnt="0"/>
      <dgm:spPr/>
    </dgm:pt>
    <dgm:pt modelId="{2B880370-50ED-46AA-99F9-D88491B975B3}" type="pres">
      <dgm:prSet presAssocID="{CB1B648D-A348-4451-8EDE-599DBC284C71}" presName="background2" presStyleLbl="node2" presStyleIdx="1" presStyleCnt="2"/>
      <dgm:spPr/>
    </dgm:pt>
    <dgm:pt modelId="{F01FE651-9585-41B0-9941-CD85A9C6B59E}" type="pres">
      <dgm:prSet presAssocID="{CB1B648D-A348-4451-8EDE-599DBC284C71}" presName="text2" presStyleLbl="fgAcc2" presStyleIdx="1" presStyleCnt="2">
        <dgm:presLayoutVars>
          <dgm:chPref val="3"/>
        </dgm:presLayoutVars>
      </dgm:prSet>
      <dgm:spPr/>
      <dgm:t>
        <a:bodyPr/>
        <a:lstStyle/>
        <a:p>
          <a:pPr rtl="1"/>
          <a:endParaRPr lang="ar-EG"/>
        </a:p>
      </dgm:t>
    </dgm:pt>
    <dgm:pt modelId="{8965DC1C-59F4-49CA-9147-FF94801FDABB}" type="pres">
      <dgm:prSet presAssocID="{CB1B648D-A348-4451-8EDE-599DBC284C71}" presName="hierChild3" presStyleCnt="0"/>
      <dgm:spPr/>
    </dgm:pt>
    <dgm:pt modelId="{BFDC7CFD-783B-43FD-B665-CC04B7E96D42}" type="pres">
      <dgm:prSet presAssocID="{EB159392-11BC-4F36-9C7C-3B150F03B22F}" presName="Name17" presStyleLbl="parChTrans1D3" presStyleIdx="3" presStyleCnt="5"/>
      <dgm:spPr/>
      <dgm:t>
        <a:bodyPr/>
        <a:lstStyle/>
        <a:p>
          <a:pPr rtl="1"/>
          <a:endParaRPr lang="ar-EG"/>
        </a:p>
      </dgm:t>
    </dgm:pt>
    <dgm:pt modelId="{EE2D89F2-C4F5-433A-A2EC-C0EA87D3D708}" type="pres">
      <dgm:prSet presAssocID="{2E34330C-96D2-4C34-A295-477E6F418A6C}" presName="hierRoot3" presStyleCnt="0"/>
      <dgm:spPr/>
    </dgm:pt>
    <dgm:pt modelId="{2604CA3D-5AB8-4D56-B993-D41975FF6D4C}" type="pres">
      <dgm:prSet presAssocID="{2E34330C-96D2-4C34-A295-477E6F418A6C}" presName="composite3" presStyleCnt="0"/>
      <dgm:spPr/>
    </dgm:pt>
    <dgm:pt modelId="{F4E97EB2-59F5-4B5E-865F-A3B0AD39584E}" type="pres">
      <dgm:prSet presAssocID="{2E34330C-96D2-4C34-A295-477E6F418A6C}" presName="background3" presStyleLbl="node3" presStyleIdx="3" presStyleCnt="5"/>
      <dgm:spPr/>
    </dgm:pt>
    <dgm:pt modelId="{B2A0D358-1E55-4940-BE73-B5583B862FC0}" type="pres">
      <dgm:prSet presAssocID="{2E34330C-96D2-4C34-A295-477E6F418A6C}" presName="text3" presStyleLbl="fgAcc3" presStyleIdx="3" presStyleCnt="5">
        <dgm:presLayoutVars>
          <dgm:chPref val="3"/>
        </dgm:presLayoutVars>
      </dgm:prSet>
      <dgm:spPr/>
      <dgm:t>
        <a:bodyPr/>
        <a:lstStyle/>
        <a:p>
          <a:pPr rtl="1"/>
          <a:endParaRPr lang="ar-EG"/>
        </a:p>
      </dgm:t>
    </dgm:pt>
    <dgm:pt modelId="{BF97C8D1-89FE-4769-8B07-6CD85FCCC4C8}" type="pres">
      <dgm:prSet presAssocID="{2E34330C-96D2-4C34-A295-477E6F418A6C}" presName="hierChild4" presStyleCnt="0"/>
      <dgm:spPr/>
    </dgm:pt>
    <dgm:pt modelId="{5207114C-8F68-43B6-98FA-320E828FAE46}" type="pres">
      <dgm:prSet presAssocID="{7BC9736A-8E81-4284-83B2-83CBE1FEE569}" presName="Name17" presStyleLbl="parChTrans1D3" presStyleIdx="4" presStyleCnt="5"/>
      <dgm:spPr/>
      <dgm:t>
        <a:bodyPr/>
        <a:lstStyle/>
        <a:p>
          <a:pPr rtl="1"/>
          <a:endParaRPr lang="ar-EG"/>
        </a:p>
      </dgm:t>
    </dgm:pt>
    <dgm:pt modelId="{06B6FAE6-2355-4331-A735-F120C7F7AFF9}" type="pres">
      <dgm:prSet presAssocID="{977540E7-CBEC-4E6E-8ADD-9045300D7D2B}" presName="hierRoot3" presStyleCnt="0"/>
      <dgm:spPr/>
    </dgm:pt>
    <dgm:pt modelId="{F9E2D9B0-EBC6-42AE-B840-1A34E04B3D0D}" type="pres">
      <dgm:prSet presAssocID="{977540E7-CBEC-4E6E-8ADD-9045300D7D2B}" presName="composite3" presStyleCnt="0"/>
      <dgm:spPr/>
    </dgm:pt>
    <dgm:pt modelId="{CE389969-850B-4423-9EED-2C8FDDCCDCAC}" type="pres">
      <dgm:prSet presAssocID="{977540E7-CBEC-4E6E-8ADD-9045300D7D2B}" presName="background3" presStyleLbl="node3" presStyleIdx="4" presStyleCnt="5"/>
      <dgm:spPr/>
    </dgm:pt>
    <dgm:pt modelId="{AC9EC99E-842C-477F-9C31-D3B0BBEE0D7A}" type="pres">
      <dgm:prSet presAssocID="{977540E7-CBEC-4E6E-8ADD-9045300D7D2B}" presName="text3" presStyleLbl="fgAcc3" presStyleIdx="4" presStyleCnt="5">
        <dgm:presLayoutVars>
          <dgm:chPref val="3"/>
        </dgm:presLayoutVars>
      </dgm:prSet>
      <dgm:spPr/>
      <dgm:t>
        <a:bodyPr/>
        <a:lstStyle/>
        <a:p>
          <a:pPr rtl="1"/>
          <a:endParaRPr lang="ar-EG"/>
        </a:p>
      </dgm:t>
    </dgm:pt>
    <dgm:pt modelId="{02887CB5-859C-4201-8D47-3E6B7A064B82}" type="pres">
      <dgm:prSet presAssocID="{977540E7-CBEC-4E6E-8ADD-9045300D7D2B}" presName="hierChild4" presStyleCnt="0"/>
      <dgm:spPr/>
    </dgm:pt>
  </dgm:ptLst>
  <dgm:cxnLst>
    <dgm:cxn modelId="{5D40DC9A-FF9E-49F5-8ABC-AA6596750C00}" type="presOf" srcId="{68A3C0DD-ED36-4BA4-AE6D-0F6165902A30}" destId="{6154449D-C3B5-43CF-A5E1-BF224AAFEC6A}" srcOrd="0" destOrd="0" presId="urn:microsoft.com/office/officeart/2005/8/layout/hierarchy1"/>
    <dgm:cxn modelId="{FE87A501-7620-4FF2-BF66-EA05F2942661}" type="presOf" srcId="{614C5FBA-D8B5-40C7-88B9-3B924E687E69}" destId="{C1967268-390A-4C61-9BB4-F602E111BF87}" srcOrd="0" destOrd="0" presId="urn:microsoft.com/office/officeart/2005/8/layout/hierarchy1"/>
    <dgm:cxn modelId="{10EB56E1-B080-4BCF-B3D9-6AE41768FB08}" type="presOf" srcId="{B29445AA-5D51-4D2F-AAFD-DC882A0C29E4}" destId="{1A870D63-29D9-452B-B9C3-E7296E1CD3F3}" srcOrd="0" destOrd="0" presId="urn:microsoft.com/office/officeart/2005/8/layout/hierarchy1"/>
    <dgm:cxn modelId="{39F10647-3A76-4EDD-AFE0-B194A7142A1F}" type="presOf" srcId="{308F4092-047D-4522-BD4E-9B554F887CA0}" destId="{CB46C874-87F2-4F4C-95DF-36820CF7E7BB}" srcOrd="0" destOrd="0" presId="urn:microsoft.com/office/officeart/2005/8/layout/hierarchy1"/>
    <dgm:cxn modelId="{79FEB98D-92A5-457D-91C9-B0516C993303}" type="presOf" srcId="{35E2AA1D-9680-4B35-9DBB-69818C254275}" destId="{30F649A7-BE47-47DA-B324-DE981C8E90C3}" srcOrd="0" destOrd="0" presId="urn:microsoft.com/office/officeart/2005/8/layout/hierarchy1"/>
    <dgm:cxn modelId="{E2C383BA-7536-4C2E-B8B8-4634046990E1}" srcId="{66490E50-36A2-4E1F-9E75-53AB437C65C1}" destId="{B261815C-284C-4FAE-B92A-0B15B52E22E2}" srcOrd="1" destOrd="0" parTransId="{086BA373-4CC4-4350-A97F-4154D9C51440}" sibTransId="{96C3F6B5-D0C8-4C10-8B27-F98503D7D902}"/>
    <dgm:cxn modelId="{47D61247-6CF0-41DF-BA20-D55CC0CB9AF1}" type="presOf" srcId="{8C517580-2E1B-4ABB-B194-BA78519664EB}" destId="{9D1BFF36-3A30-4ECE-AAB5-2DE8606B8033}" srcOrd="0" destOrd="0" presId="urn:microsoft.com/office/officeart/2005/8/layout/hierarchy1"/>
    <dgm:cxn modelId="{116227EF-3275-4E2E-A4EF-B7D373E7AC13}" type="presOf" srcId="{F8C45457-3F61-42C0-A590-B110BC2EAB82}" destId="{12FEAF19-CFDA-4580-8D7B-2E9B95A4F1F9}" srcOrd="0" destOrd="0" presId="urn:microsoft.com/office/officeart/2005/8/layout/hierarchy1"/>
    <dgm:cxn modelId="{1CD81C39-C0E2-48DA-9828-0D96ACF80647}" type="presOf" srcId="{6F0AABE1-CD82-47B5-B0DC-0B7E8DAF8EB5}" destId="{4819A46F-2629-4799-BC87-D8E1C0D056CB}" srcOrd="0" destOrd="0" presId="urn:microsoft.com/office/officeart/2005/8/layout/hierarchy1"/>
    <dgm:cxn modelId="{924272D8-33CA-4024-9D50-D77941B58F3D}" type="presOf" srcId="{26390E57-EF17-4B0E-8522-E0F63B91F13F}" destId="{4FF27EE9-C432-4C10-9BE2-07A78F9234C2}" srcOrd="0" destOrd="0" presId="urn:microsoft.com/office/officeart/2005/8/layout/hierarchy1"/>
    <dgm:cxn modelId="{BC0C3127-0395-4AD4-8855-0323F806A45F}" type="presOf" srcId="{A6803AE6-4B08-411E-85BE-9AFDF0238330}" destId="{9DCE3C36-07FD-46DD-AF3D-D1F263D8C04D}" srcOrd="0" destOrd="0" presId="urn:microsoft.com/office/officeart/2005/8/layout/hierarchy1"/>
    <dgm:cxn modelId="{144EC120-195B-4CEE-90BB-9A4BA41C24E7}" type="presOf" srcId="{6B095742-1B40-4C80-A2C5-EA00157FB936}" destId="{D80BC475-02CD-4553-89EC-C965638C7CE9}" srcOrd="0" destOrd="0" presId="urn:microsoft.com/office/officeart/2005/8/layout/hierarchy1"/>
    <dgm:cxn modelId="{FD7C2764-6A5C-4948-829D-CED5DF36E1FD}" type="presOf" srcId="{6C8E2651-4649-416C-B57E-4BDC5490BF35}" destId="{628C248D-B012-45D1-B578-F9A15F5DE9E3}" srcOrd="0" destOrd="0" presId="urn:microsoft.com/office/officeart/2005/8/layout/hierarchy1"/>
    <dgm:cxn modelId="{C4760335-1214-4360-883A-AEF179B0F772}" type="presOf" srcId="{36E48D2D-0999-4A9B-A6C6-E8877FB81E72}" destId="{2E4375A1-8EC9-4387-8C91-BC7EB5950B30}" srcOrd="0" destOrd="0" presId="urn:microsoft.com/office/officeart/2005/8/layout/hierarchy1"/>
    <dgm:cxn modelId="{C848FDF2-8357-4D72-B06A-439140E2CDD7}" type="presOf" srcId="{56E93B02-EBE2-4776-92E1-89785DF40FC6}" destId="{182AFBF8-4F2C-4FED-ACD5-B8D807C9E3EF}" srcOrd="0" destOrd="0" presId="urn:microsoft.com/office/officeart/2005/8/layout/hierarchy1"/>
    <dgm:cxn modelId="{6074D412-5FD1-42B8-96F5-BCA649310D30}" type="presOf" srcId="{2AB78159-5B7E-4FA2-BD3C-46BC2D457C9D}" destId="{81417BA0-084F-4173-A50A-539723A5165F}" srcOrd="0" destOrd="0" presId="urn:microsoft.com/office/officeart/2005/8/layout/hierarchy1"/>
    <dgm:cxn modelId="{16DCE088-BFB2-4E33-B220-26B8996445E5}" srcId="{B98327E1-0AC5-4D9D-84F9-51ED54CC6EAB}" destId="{9721792B-71AE-442C-B777-1408A3C51A29}" srcOrd="1" destOrd="0" parTransId="{34CB6C04-E21A-4568-B836-4392D793E2AF}" sibTransId="{A3F14EDC-66F1-4FE1-A460-75336A6D2074}"/>
    <dgm:cxn modelId="{ADC174A8-9185-4E5B-BA1C-1748EF0F38E4}" type="presOf" srcId="{0C11A623-7B49-417D-9074-577B32178DBB}" destId="{1D01FC44-3425-4A81-A201-9EB39D40CCE0}" srcOrd="0" destOrd="0" presId="urn:microsoft.com/office/officeart/2005/8/layout/hierarchy1"/>
    <dgm:cxn modelId="{525AC234-E5FC-4BB9-B02C-0ED214A557F4}" srcId="{3251A071-59DB-464E-A04C-9FC361C49784}" destId="{6C8E2651-4649-416C-B57E-4BDC5490BF35}" srcOrd="0" destOrd="0" parTransId="{3270DA31-8780-4A6D-BFB1-BC8DF9CC9808}" sibTransId="{ED9077D7-8404-47A8-B826-EEA2B90C59B6}"/>
    <dgm:cxn modelId="{3069C0EC-74D3-430B-87CB-C660BF326B3D}" type="presOf" srcId="{E7BA6D14-D00E-4B39-9B1C-073D357447D3}" destId="{FB3B01F8-8CC4-4202-9C76-5227F766DB11}" srcOrd="0" destOrd="0" presId="urn:microsoft.com/office/officeart/2005/8/layout/hierarchy1"/>
    <dgm:cxn modelId="{215EE4C2-3DF1-4914-A98F-F0C5D1BFD602}" srcId="{2FA66AAC-B1DA-4700-82A9-BA184A97F5C1}" destId="{CB1B648D-A348-4451-8EDE-599DBC284C71}" srcOrd="1" destOrd="0" parTransId="{408D265E-B49F-45C6-AAEE-64C88FF8A9C8}" sibTransId="{CE79A4DE-F072-4864-9405-0003431DBD88}"/>
    <dgm:cxn modelId="{132E32A0-C0D1-453B-A830-D8FE0DF44D96}" type="presOf" srcId="{C5388919-0394-4BBB-99CA-EE9DA7244883}" destId="{D6E44BEA-44E4-44EE-8FAF-BAC0A92CEA9F}" srcOrd="0" destOrd="0" presId="urn:microsoft.com/office/officeart/2005/8/layout/hierarchy1"/>
    <dgm:cxn modelId="{874C08B4-D898-47DF-9741-3568900F4546}" type="presOf" srcId="{AC331D17-7DCF-43B6-A15E-B03503BEF7D8}" destId="{B2DEA9DA-EBFF-4761-B749-818619438D37}" srcOrd="0" destOrd="0" presId="urn:microsoft.com/office/officeart/2005/8/layout/hierarchy1"/>
    <dgm:cxn modelId="{A2159CA5-24F9-4689-B5E9-A30B02C58141}" srcId="{33F90C5E-5A41-466F-821A-4EEC7EF57872}" destId="{A3573469-AA5A-4B03-81A2-91EC88CF8C3D}" srcOrd="0" destOrd="0" parTransId="{8C517580-2E1B-4ABB-B194-BA78519664EB}" sibTransId="{EFA9A4E2-D710-4009-AD6D-96EC01A40463}"/>
    <dgm:cxn modelId="{E6B655D2-2378-4C2D-90C6-55D659A5D149}" type="presOf" srcId="{3270DA31-8780-4A6D-BFB1-BC8DF9CC9808}" destId="{DDF65B04-0904-40D6-A1A9-4C72EF932EDD}" srcOrd="0" destOrd="0" presId="urn:microsoft.com/office/officeart/2005/8/layout/hierarchy1"/>
    <dgm:cxn modelId="{F875A084-7E74-4567-9E23-E1E63DA89345}" type="presOf" srcId="{CB1B648D-A348-4451-8EDE-599DBC284C71}" destId="{F01FE651-9585-41B0-9941-CD85A9C6B59E}" srcOrd="0" destOrd="0" presId="urn:microsoft.com/office/officeart/2005/8/layout/hierarchy1"/>
    <dgm:cxn modelId="{98BCBD5B-B926-4EE1-850B-AACE8ED562F6}" type="presOf" srcId="{2E98A442-2E2F-4615-BDA2-BFBABEC08028}" destId="{CE521844-2C0A-4081-AF28-B572E5688546}" srcOrd="0" destOrd="0" presId="urn:microsoft.com/office/officeart/2005/8/layout/hierarchy1"/>
    <dgm:cxn modelId="{0AACF49E-E812-4CA3-85C5-C0270BE8F88C}" type="presOf" srcId="{1F05595F-253B-4EA7-A4E9-861E3F6350AF}" destId="{FFB901A1-54DF-4CD5-9DB7-5744741087D4}" srcOrd="0" destOrd="0" presId="urn:microsoft.com/office/officeart/2005/8/layout/hierarchy1"/>
    <dgm:cxn modelId="{2BA684C6-4D08-4A98-8CF3-BF0F73387702}" type="presOf" srcId="{2FA66AAC-B1DA-4700-82A9-BA184A97F5C1}" destId="{315DB319-B20C-4F56-9162-126A08A3113E}" srcOrd="0" destOrd="0" presId="urn:microsoft.com/office/officeart/2005/8/layout/hierarchy1"/>
    <dgm:cxn modelId="{DFA22823-FC24-44ED-A42A-696B4084935D}" type="presOf" srcId="{EB159392-11BC-4F36-9C7C-3B150F03B22F}" destId="{BFDC7CFD-783B-43FD-B665-CC04B7E96D42}" srcOrd="0" destOrd="0" presId="urn:microsoft.com/office/officeart/2005/8/layout/hierarchy1"/>
    <dgm:cxn modelId="{8B74AEDC-4A81-4D85-A13D-DC57FEB27A12}" type="presOf" srcId="{33F90C5E-5A41-466F-821A-4EEC7EF57872}" destId="{94032C90-4E19-4E6C-A0CD-221C6F11480C}" srcOrd="0" destOrd="0" presId="urn:microsoft.com/office/officeart/2005/8/layout/hierarchy1"/>
    <dgm:cxn modelId="{F7792652-2CD8-4C80-936C-0E57A2823E32}" type="presOf" srcId="{66490E50-36A2-4E1F-9E75-53AB437C65C1}" destId="{331C93F2-C49E-4576-A9A7-100E943A210C}" srcOrd="0" destOrd="0" presId="urn:microsoft.com/office/officeart/2005/8/layout/hierarchy1"/>
    <dgm:cxn modelId="{0A149356-1DE3-4EF0-82AA-3E2F15426B5A}" type="presOf" srcId="{086BA373-4CC4-4350-A97F-4154D9C51440}" destId="{1896CCA4-8F99-4594-A061-0D2EC9973461}" srcOrd="0" destOrd="0" presId="urn:microsoft.com/office/officeart/2005/8/layout/hierarchy1"/>
    <dgm:cxn modelId="{50C876BC-E5B1-4B39-86ED-6096378E92EE}" srcId="{66490E50-36A2-4E1F-9E75-53AB437C65C1}" destId="{C5388919-0394-4BBB-99CA-EE9DA7244883}" srcOrd="0" destOrd="0" parTransId="{E830E2DC-554A-47E3-8ACB-1FC732400E44}" sibTransId="{DCAF0F20-19AE-4A4B-820C-27D3A5442913}"/>
    <dgm:cxn modelId="{644D71C7-CE5A-4D90-ADAD-4CB3350A7BB5}" srcId="{66490E50-36A2-4E1F-9E75-53AB437C65C1}" destId="{1F05595F-253B-4EA7-A4E9-861E3F6350AF}" srcOrd="2" destOrd="0" parTransId="{35E2AA1D-9680-4B35-9DBB-69818C254275}" sibTransId="{A80918B0-0924-4A43-B290-7FD4D766FB85}"/>
    <dgm:cxn modelId="{B18E3E4C-421C-426A-9172-CA482B842EBD}" srcId="{CB1B648D-A348-4451-8EDE-599DBC284C71}" destId="{2E34330C-96D2-4C34-A295-477E6F418A6C}" srcOrd="0" destOrd="0" parTransId="{EB159392-11BC-4F36-9C7C-3B150F03B22F}" sibTransId="{8569C87F-D275-4992-B25C-24C1DC59E5F9}"/>
    <dgm:cxn modelId="{4D58A050-DD60-4AC3-88F4-CAA3F4D0D920}" srcId="{2FA66AAC-B1DA-4700-82A9-BA184A97F5C1}" destId="{B29445AA-5D51-4D2F-AAFD-DC882A0C29E4}" srcOrd="0" destOrd="0" parTransId="{6F68BBBF-7B9B-44F1-B4E1-5FA31F4EC616}" sibTransId="{C22378A8-94B9-4AAB-8D3D-D86DE8002C74}"/>
    <dgm:cxn modelId="{D3AB7971-BA52-414C-A544-495C8E58556F}" type="presOf" srcId="{B261815C-284C-4FAE-B92A-0B15B52E22E2}" destId="{8147095A-EEB1-462E-8D0A-C4F8F0A56CAD}" srcOrd="0" destOrd="0" presId="urn:microsoft.com/office/officeart/2005/8/layout/hierarchy1"/>
    <dgm:cxn modelId="{D5BF7DEC-0A78-4805-B283-5B210488FC2F}" type="presOf" srcId="{9721792B-71AE-442C-B777-1408A3C51A29}" destId="{30F12B09-332D-432F-8C65-4E11C0521FC5}" srcOrd="0" destOrd="0" presId="urn:microsoft.com/office/officeart/2005/8/layout/hierarchy1"/>
    <dgm:cxn modelId="{77354DDD-F533-41E9-B85B-6A3A83592EFB}" type="presOf" srcId="{B98327E1-0AC5-4D9D-84F9-51ED54CC6EAB}" destId="{79BFA130-CBAF-4B9B-8CC4-A445C07FD669}" srcOrd="0" destOrd="0" presId="urn:microsoft.com/office/officeart/2005/8/layout/hierarchy1"/>
    <dgm:cxn modelId="{807CD949-CA8D-42BD-9A44-22A3A810C510}" srcId="{B98327E1-0AC5-4D9D-84F9-51ED54CC6EAB}" destId="{E7BA6D14-D00E-4B39-9B1C-073D357447D3}" srcOrd="2" destOrd="0" parTransId="{251403B3-6637-4249-8FCA-5B61A8496647}" sibTransId="{E6CB85DF-3C78-47B0-A70F-C0653453DA84}"/>
    <dgm:cxn modelId="{B3B30CD9-8FC0-434A-B2DD-A260F1E3D77C}" srcId="{F8C45457-3F61-42C0-A590-B110BC2EAB82}" destId="{2FA66AAC-B1DA-4700-82A9-BA184A97F5C1}" srcOrd="0" destOrd="0" parTransId="{246A8728-63D3-46F5-86F4-A3E7A5BFA4F4}" sibTransId="{B02591ED-B451-4AEA-A007-34C2F00A6D98}"/>
    <dgm:cxn modelId="{1955E824-65C8-4875-9A4C-191721693CF5}" type="presOf" srcId="{6F68BBBF-7B9B-44F1-B4E1-5FA31F4EC616}" destId="{7BAF6466-F185-4CA4-849D-223040E5AF65}" srcOrd="0" destOrd="0" presId="urn:microsoft.com/office/officeart/2005/8/layout/hierarchy1"/>
    <dgm:cxn modelId="{E402E5D4-830A-440C-B3D1-29ED0E313E94}" type="presOf" srcId="{195D12DF-AD6C-486C-9C54-12EB9A970334}" destId="{25AE5F28-1220-4BEA-8782-AB80AA54DF63}" srcOrd="0" destOrd="0" presId="urn:microsoft.com/office/officeart/2005/8/layout/hierarchy1"/>
    <dgm:cxn modelId="{B0D16C59-8EF5-47B8-926E-6D09E7BE09C5}" srcId="{B29445AA-5D51-4D2F-AAFD-DC882A0C29E4}" destId="{33F90C5E-5A41-466F-821A-4EEC7EF57872}" srcOrd="0" destOrd="0" parTransId="{0C11A623-7B49-417D-9074-577B32178DBB}" sibTransId="{2CA5EC8A-A770-4F72-951B-C10D9F9AF098}"/>
    <dgm:cxn modelId="{9A310134-3707-4FC1-A018-6F8A6293EB8C}" type="presOf" srcId="{FB29DB4C-9FE6-4532-8F85-5A79B45F9CC9}" destId="{73ED480A-36D7-4345-939E-AB78703FD207}" srcOrd="0" destOrd="0" presId="urn:microsoft.com/office/officeart/2005/8/layout/hierarchy1"/>
    <dgm:cxn modelId="{E017B206-E4E3-468B-80F8-8D4E14D58A42}" type="presOf" srcId="{C8A35885-3429-4A5B-94F1-468B50F4F3D4}" destId="{33AC61E6-6F1F-4CF8-B28A-6E8818A544A6}" srcOrd="0" destOrd="0" presId="urn:microsoft.com/office/officeart/2005/8/layout/hierarchy1"/>
    <dgm:cxn modelId="{A3E63659-4F47-4A69-AA88-479C7D7612C0}" type="presOf" srcId="{977540E7-CBEC-4E6E-8ADD-9045300D7D2B}" destId="{AC9EC99E-842C-477F-9C31-D3B0BBEE0D7A}" srcOrd="0" destOrd="0" presId="urn:microsoft.com/office/officeart/2005/8/layout/hierarchy1"/>
    <dgm:cxn modelId="{365A8025-EE70-415F-81C0-D222752D75EC}" srcId="{C5388919-0394-4BBB-99CA-EE9DA7244883}" destId="{26390E57-EF17-4B0E-8522-E0F63B91F13F}" srcOrd="0" destOrd="0" parTransId="{195D12DF-AD6C-486C-9C54-12EB9A970334}" sibTransId="{964D63B5-8D36-44AE-92D7-08ACE1DE7039}"/>
    <dgm:cxn modelId="{24E7D64D-A162-4E89-8727-CE8853B49CFC}" type="presOf" srcId="{408D265E-B49F-45C6-AAEE-64C88FF8A9C8}" destId="{6891C4AA-DD98-4121-B872-9F425B7D0C2A}" srcOrd="0" destOrd="0" presId="urn:microsoft.com/office/officeart/2005/8/layout/hierarchy1"/>
    <dgm:cxn modelId="{C571F55B-5F9E-485C-B7FB-0392A8FF17E1}" type="presOf" srcId="{2E34330C-96D2-4C34-A295-477E6F418A6C}" destId="{B2A0D358-1E55-4940-BE73-B5583B862FC0}" srcOrd="0" destOrd="0" presId="urn:microsoft.com/office/officeart/2005/8/layout/hierarchy1"/>
    <dgm:cxn modelId="{57997206-B2C6-408A-A833-8871F0B47519}" type="presOf" srcId="{251403B3-6637-4249-8FCA-5B61A8496647}" destId="{25BA5C33-77DE-4509-9E1E-69DDB6B0ABCE}" srcOrd="0" destOrd="0" presId="urn:microsoft.com/office/officeart/2005/8/layout/hierarchy1"/>
    <dgm:cxn modelId="{52DA95DB-0984-4FB3-9A9B-321AD5357AF9}" srcId="{B98327E1-0AC5-4D9D-84F9-51ED54CC6EAB}" destId="{308F4092-047D-4522-BD4E-9B554F887CA0}" srcOrd="0" destOrd="0" parTransId="{56E93B02-EBE2-4776-92E1-89785DF40FC6}" sibTransId="{888DB23C-EAFE-4078-8453-48B3D57762B3}"/>
    <dgm:cxn modelId="{538CAEF5-AF5D-45C2-A93B-6445F598885F}" srcId="{33F90C5E-5A41-466F-821A-4EEC7EF57872}" destId="{3251A071-59DB-464E-A04C-9FC361C49784}" srcOrd="1" destOrd="0" parTransId="{2AB78159-5B7E-4FA2-BD3C-46BC2D457C9D}" sibTransId="{6686EA64-AD35-4558-9683-B891F89A73CD}"/>
    <dgm:cxn modelId="{81C776D0-1550-4E9F-AD6B-F6A8E806D7C8}" srcId="{308F4092-047D-4522-BD4E-9B554F887CA0}" destId="{2E98A442-2E2F-4615-BDA2-BFBABEC08028}" srcOrd="0" destOrd="0" parTransId="{A6803AE6-4B08-411E-85BE-9AFDF0238330}" sibTransId="{9AF58CC7-96AE-498E-940A-8378A72B1017}"/>
    <dgm:cxn modelId="{9DD26526-8410-4A5C-83E4-60C4DF2A426C}" type="presOf" srcId="{A3573469-AA5A-4B03-81A2-91EC88CF8C3D}" destId="{3D93A6C7-377C-4806-B316-E5638B04606E}" srcOrd="0" destOrd="0" presId="urn:microsoft.com/office/officeart/2005/8/layout/hierarchy1"/>
    <dgm:cxn modelId="{5A24BBE1-8E27-410F-A4E0-93E772F01A1A}" srcId="{B29445AA-5D51-4D2F-AAFD-DC882A0C29E4}" destId="{B98327E1-0AC5-4D9D-84F9-51ED54CC6EAB}" srcOrd="1" destOrd="0" parTransId="{FB29DB4C-9FE6-4532-8F85-5A79B45F9CC9}" sibTransId="{60A3995F-3CBF-4EBD-9F08-08906F418737}"/>
    <dgm:cxn modelId="{F34441FC-A672-433E-8423-B5023648D570}" type="presOf" srcId="{7BC9736A-8E81-4284-83B2-83CBE1FEE569}" destId="{5207114C-8F68-43B6-98FA-320E828FAE46}" srcOrd="0" destOrd="0" presId="urn:microsoft.com/office/officeart/2005/8/layout/hierarchy1"/>
    <dgm:cxn modelId="{ADFE3276-8DA5-4219-9539-A9859FB6541B}" srcId="{CB1B648D-A348-4451-8EDE-599DBC284C71}" destId="{977540E7-CBEC-4E6E-8ADD-9045300D7D2B}" srcOrd="1" destOrd="0" parTransId="{7BC9736A-8E81-4284-83B2-83CBE1FEE569}" sibTransId="{7C360A8A-3717-442B-B6DC-8BF6435D818D}"/>
    <dgm:cxn modelId="{429780B8-5481-4BCC-A9CF-8A95A8135442}" type="presOf" srcId="{E830E2DC-554A-47E3-8ACB-1FC732400E44}" destId="{12482F3D-2443-445C-98D2-B712F89C3E70}" srcOrd="0" destOrd="0" presId="urn:microsoft.com/office/officeart/2005/8/layout/hierarchy1"/>
    <dgm:cxn modelId="{8D2E79C2-9260-406C-A502-29F64730FD41}" srcId="{A3573469-AA5A-4B03-81A2-91EC88CF8C3D}" destId="{AC331D17-7DCF-43B6-A15E-B03503BEF7D8}" srcOrd="0" destOrd="0" parTransId="{6B095742-1B40-4C80-A2C5-EA00157FB936}" sibTransId="{757D6C73-8980-4AC8-9EA5-8D13A24ED95B}"/>
    <dgm:cxn modelId="{2A5FA194-F487-4D77-9580-7C9958C84212}" srcId="{B29445AA-5D51-4D2F-AAFD-DC882A0C29E4}" destId="{66490E50-36A2-4E1F-9E75-53AB437C65C1}" srcOrd="2" destOrd="0" parTransId="{6F0AABE1-CD82-47B5-B0DC-0B7E8DAF8EB5}" sibTransId="{5F0708A3-BFF8-4FFD-B877-D501F85902EF}"/>
    <dgm:cxn modelId="{CB0029B3-B846-4F1F-A74C-71CE50C6FDE9}" type="presOf" srcId="{3251A071-59DB-464E-A04C-9FC361C49784}" destId="{57EC54F2-EB82-4964-927C-4167A2464202}" srcOrd="0" destOrd="0" presId="urn:microsoft.com/office/officeart/2005/8/layout/hierarchy1"/>
    <dgm:cxn modelId="{967051D3-43B3-4990-A63F-73D528B8ED2E}" srcId="{9721792B-71AE-442C-B777-1408A3C51A29}" destId="{68A3C0DD-ED36-4BA4-AE6D-0F6165902A30}" srcOrd="0" destOrd="0" parTransId="{C8A35885-3429-4A5B-94F1-468B50F4F3D4}" sibTransId="{341858E6-F3AA-4328-948D-23EEB2B43A19}"/>
    <dgm:cxn modelId="{E4B2E769-CA7A-4066-948D-63CE6D7390B7}" type="presOf" srcId="{34CB6C04-E21A-4568-B836-4392D793E2AF}" destId="{F49E208F-32A5-4A2E-903A-22292AA5191C}" srcOrd="0" destOrd="0" presId="urn:microsoft.com/office/officeart/2005/8/layout/hierarchy1"/>
    <dgm:cxn modelId="{8ACD8A46-1C69-4DE2-A21C-1B225FE69DEF}" srcId="{B261815C-284C-4FAE-B92A-0B15B52E22E2}" destId="{614C5FBA-D8B5-40C7-88B9-3B924E687E69}" srcOrd="0" destOrd="0" parTransId="{36E48D2D-0999-4A9B-A6C6-E8877FB81E72}" sibTransId="{919DF76F-1235-426C-B5FF-A250E25D6E32}"/>
    <dgm:cxn modelId="{5BC85AAC-ED01-4367-BC87-39ED8814BA67}" type="presParOf" srcId="{12FEAF19-CFDA-4580-8D7B-2E9B95A4F1F9}" destId="{89269FE9-A9F6-4CF2-938A-64E8F109067B}" srcOrd="0" destOrd="0" presId="urn:microsoft.com/office/officeart/2005/8/layout/hierarchy1"/>
    <dgm:cxn modelId="{807062F3-AEC6-481F-B3D3-8013D5949131}" type="presParOf" srcId="{89269FE9-A9F6-4CF2-938A-64E8F109067B}" destId="{4AFF64BC-3274-4591-AA9E-098611F75903}" srcOrd="0" destOrd="0" presId="urn:microsoft.com/office/officeart/2005/8/layout/hierarchy1"/>
    <dgm:cxn modelId="{3E2BFBBC-0F38-4FAD-A4D7-48FE572427C9}" type="presParOf" srcId="{4AFF64BC-3274-4591-AA9E-098611F75903}" destId="{0FEB0BEB-6A1F-4115-B8BF-A1AE1B0EC259}" srcOrd="0" destOrd="0" presId="urn:microsoft.com/office/officeart/2005/8/layout/hierarchy1"/>
    <dgm:cxn modelId="{BEBFBE5C-EA9F-4A38-A7B9-F7155BB3D855}" type="presParOf" srcId="{4AFF64BC-3274-4591-AA9E-098611F75903}" destId="{315DB319-B20C-4F56-9162-126A08A3113E}" srcOrd="1" destOrd="0" presId="urn:microsoft.com/office/officeart/2005/8/layout/hierarchy1"/>
    <dgm:cxn modelId="{98CF422E-E923-48ED-B20C-9B867D9396F5}" type="presParOf" srcId="{89269FE9-A9F6-4CF2-938A-64E8F109067B}" destId="{E3E36D74-8BD6-44C5-AC66-727E4A375838}" srcOrd="1" destOrd="0" presId="urn:microsoft.com/office/officeart/2005/8/layout/hierarchy1"/>
    <dgm:cxn modelId="{2D72E003-33B7-409C-9FAE-67E01A9C5F72}" type="presParOf" srcId="{E3E36D74-8BD6-44C5-AC66-727E4A375838}" destId="{7BAF6466-F185-4CA4-849D-223040E5AF65}" srcOrd="0" destOrd="0" presId="urn:microsoft.com/office/officeart/2005/8/layout/hierarchy1"/>
    <dgm:cxn modelId="{F2545C16-E1DA-46C1-84FC-4043A5B53ADF}" type="presParOf" srcId="{E3E36D74-8BD6-44C5-AC66-727E4A375838}" destId="{B4B00A13-AFEE-42C0-9269-D857AA00D86A}" srcOrd="1" destOrd="0" presId="urn:microsoft.com/office/officeart/2005/8/layout/hierarchy1"/>
    <dgm:cxn modelId="{CF038794-8D11-46CD-84AC-19C055D349C2}" type="presParOf" srcId="{B4B00A13-AFEE-42C0-9269-D857AA00D86A}" destId="{27476574-1406-4211-8FB2-1FFA2A80899B}" srcOrd="0" destOrd="0" presId="urn:microsoft.com/office/officeart/2005/8/layout/hierarchy1"/>
    <dgm:cxn modelId="{7722DAE4-A67E-418A-919F-2AD5CBF79EB1}" type="presParOf" srcId="{27476574-1406-4211-8FB2-1FFA2A80899B}" destId="{2413E022-562E-4183-AAD9-64E93BE1F9A0}" srcOrd="0" destOrd="0" presId="urn:microsoft.com/office/officeart/2005/8/layout/hierarchy1"/>
    <dgm:cxn modelId="{C0E21447-B704-4523-A9D6-CD830845FDD1}" type="presParOf" srcId="{27476574-1406-4211-8FB2-1FFA2A80899B}" destId="{1A870D63-29D9-452B-B9C3-E7296E1CD3F3}" srcOrd="1" destOrd="0" presId="urn:microsoft.com/office/officeart/2005/8/layout/hierarchy1"/>
    <dgm:cxn modelId="{4E8C7558-93E4-4CF4-A38F-F18FFAD64217}" type="presParOf" srcId="{B4B00A13-AFEE-42C0-9269-D857AA00D86A}" destId="{5A48420B-2972-496E-A324-949158551F25}" srcOrd="1" destOrd="0" presId="urn:microsoft.com/office/officeart/2005/8/layout/hierarchy1"/>
    <dgm:cxn modelId="{91515B6D-DE0F-406B-B235-CADB003A833A}" type="presParOf" srcId="{5A48420B-2972-496E-A324-949158551F25}" destId="{1D01FC44-3425-4A81-A201-9EB39D40CCE0}" srcOrd="0" destOrd="0" presId="urn:microsoft.com/office/officeart/2005/8/layout/hierarchy1"/>
    <dgm:cxn modelId="{7F0462B8-AE33-483F-8F22-0A5635E9779D}" type="presParOf" srcId="{5A48420B-2972-496E-A324-949158551F25}" destId="{9C7B955E-22B7-480B-B9E6-49FB032D2EC5}" srcOrd="1" destOrd="0" presId="urn:microsoft.com/office/officeart/2005/8/layout/hierarchy1"/>
    <dgm:cxn modelId="{69B714ED-288F-464E-AC9B-454DCFB1E4A3}" type="presParOf" srcId="{9C7B955E-22B7-480B-B9E6-49FB032D2EC5}" destId="{828396A3-56CF-4724-B949-ACC00AB98F2D}" srcOrd="0" destOrd="0" presId="urn:microsoft.com/office/officeart/2005/8/layout/hierarchy1"/>
    <dgm:cxn modelId="{227D7808-5691-4B85-8311-20BC7E5B819C}" type="presParOf" srcId="{828396A3-56CF-4724-B949-ACC00AB98F2D}" destId="{618DCFD1-8EEF-4ACA-87E3-4B1053B1757A}" srcOrd="0" destOrd="0" presId="urn:microsoft.com/office/officeart/2005/8/layout/hierarchy1"/>
    <dgm:cxn modelId="{6CD53B79-5F67-4389-8B5E-99B94A3B25B3}" type="presParOf" srcId="{828396A3-56CF-4724-B949-ACC00AB98F2D}" destId="{94032C90-4E19-4E6C-A0CD-221C6F11480C}" srcOrd="1" destOrd="0" presId="urn:microsoft.com/office/officeart/2005/8/layout/hierarchy1"/>
    <dgm:cxn modelId="{FD8D2AFB-243D-4C5C-B334-F7C3479F6DC2}" type="presParOf" srcId="{9C7B955E-22B7-480B-B9E6-49FB032D2EC5}" destId="{1F9DD53D-E106-44FD-A6C7-BF235025B142}" srcOrd="1" destOrd="0" presId="urn:microsoft.com/office/officeart/2005/8/layout/hierarchy1"/>
    <dgm:cxn modelId="{C9F5DD18-BD81-42AF-8862-7E08C1DB22B3}" type="presParOf" srcId="{1F9DD53D-E106-44FD-A6C7-BF235025B142}" destId="{9D1BFF36-3A30-4ECE-AAB5-2DE8606B8033}" srcOrd="0" destOrd="0" presId="urn:microsoft.com/office/officeart/2005/8/layout/hierarchy1"/>
    <dgm:cxn modelId="{CC0A2D81-1F00-4570-8B3D-88315D829EB8}" type="presParOf" srcId="{1F9DD53D-E106-44FD-A6C7-BF235025B142}" destId="{C6BCD328-AE8A-41DF-A43A-633A388F8E45}" srcOrd="1" destOrd="0" presId="urn:microsoft.com/office/officeart/2005/8/layout/hierarchy1"/>
    <dgm:cxn modelId="{089CF63F-E5EC-43BA-A049-79C4D388D30E}" type="presParOf" srcId="{C6BCD328-AE8A-41DF-A43A-633A388F8E45}" destId="{B9C86AFB-C30C-4FE1-8D5C-0DBD7C5C5831}" srcOrd="0" destOrd="0" presId="urn:microsoft.com/office/officeart/2005/8/layout/hierarchy1"/>
    <dgm:cxn modelId="{B3F16185-F7BD-49D7-B340-60DF60CFB460}" type="presParOf" srcId="{B9C86AFB-C30C-4FE1-8D5C-0DBD7C5C5831}" destId="{354D4E55-9392-4EE9-AC64-555EF55B3CAC}" srcOrd="0" destOrd="0" presId="urn:microsoft.com/office/officeart/2005/8/layout/hierarchy1"/>
    <dgm:cxn modelId="{A286B2CC-5DBF-44CE-AB68-ED1D86DAFA1F}" type="presParOf" srcId="{B9C86AFB-C30C-4FE1-8D5C-0DBD7C5C5831}" destId="{3D93A6C7-377C-4806-B316-E5638B04606E}" srcOrd="1" destOrd="0" presId="urn:microsoft.com/office/officeart/2005/8/layout/hierarchy1"/>
    <dgm:cxn modelId="{4B6EB2A6-7173-4F5F-A396-5702A43772FB}" type="presParOf" srcId="{C6BCD328-AE8A-41DF-A43A-633A388F8E45}" destId="{34BDD6B1-930F-4C0B-A6C2-0E09D62EC875}" srcOrd="1" destOrd="0" presId="urn:microsoft.com/office/officeart/2005/8/layout/hierarchy1"/>
    <dgm:cxn modelId="{59497093-6206-42C5-B8E7-6B08A0B87202}" type="presParOf" srcId="{34BDD6B1-930F-4C0B-A6C2-0E09D62EC875}" destId="{D80BC475-02CD-4553-89EC-C965638C7CE9}" srcOrd="0" destOrd="0" presId="urn:microsoft.com/office/officeart/2005/8/layout/hierarchy1"/>
    <dgm:cxn modelId="{046802DA-3471-4C2E-9567-FA84D13DC376}" type="presParOf" srcId="{34BDD6B1-930F-4C0B-A6C2-0E09D62EC875}" destId="{0C5D58A6-17B6-4A27-A6AC-7C81B9A01572}" srcOrd="1" destOrd="0" presId="urn:microsoft.com/office/officeart/2005/8/layout/hierarchy1"/>
    <dgm:cxn modelId="{D8098755-56D4-441E-AB17-762EFDC12E4D}" type="presParOf" srcId="{0C5D58A6-17B6-4A27-A6AC-7C81B9A01572}" destId="{A9009EC6-79CB-439B-ACE7-870BDA49CB38}" srcOrd="0" destOrd="0" presId="urn:microsoft.com/office/officeart/2005/8/layout/hierarchy1"/>
    <dgm:cxn modelId="{34BD801C-ED96-47D5-B2B5-7AE9DD062042}" type="presParOf" srcId="{A9009EC6-79CB-439B-ACE7-870BDA49CB38}" destId="{0C86D1EC-23B8-4D8C-88F4-1F55F5F2380C}" srcOrd="0" destOrd="0" presId="urn:microsoft.com/office/officeart/2005/8/layout/hierarchy1"/>
    <dgm:cxn modelId="{B01B4534-4B51-4000-9359-029E6B360E3C}" type="presParOf" srcId="{A9009EC6-79CB-439B-ACE7-870BDA49CB38}" destId="{B2DEA9DA-EBFF-4761-B749-818619438D37}" srcOrd="1" destOrd="0" presId="urn:microsoft.com/office/officeart/2005/8/layout/hierarchy1"/>
    <dgm:cxn modelId="{06F3AA9F-3289-4C52-B4AA-D0B4C5C2A2CA}" type="presParOf" srcId="{0C5D58A6-17B6-4A27-A6AC-7C81B9A01572}" destId="{09B0C6CA-6B4A-4D2E-AE0C-70522274DBE9}" srcOrd="1" destOrd="0" presId="urn:microsoft.com/office/officeart/2005/8/layout/hierarchy1"/>
    <dgm:cxn modelId="{D0EDE4F9-30EC-4C9B-A185-EF3B12A29C0C}" type="presParOf" srcId="{1F9DD53D-E106-44FD-A6C7-BF235025B142}" destId="{81417BA0-084F-4173-A50A-539723A5165F}" srcOrd="2" destOrd="0" presId="urn:microsoft.com/office/officeart/2005/8/layout/hierarchy1"/>
    <dgm:cxn modelId="{ABC3F129-DC00-4BF9-B651-14DB84974E17}" type="presParOf" srcId="{1F9DD53D-E106-44FD-A6C7-BF235025B142}" destId="{7708F3EC-19E2-4E46-B260-D47DA634252F}" srcOrd="3" destOrd="0" presId="urn:microsoft.com/office/officeart/2005/8/layout/hierarchy1"/>
    <dgm:cxn modelId="{D45CC8E9-5EE8-42BE-8D6F-F2704954346B}" type="presParOf" srcId="{7708F3EC-19E2-4E46-B260-D47DA634252F}" destId="{BC96A6B6-BC73-439B-9709-033067E8B424}" srcOrd="0" destOrd="0" presId="urn:microsoft.com/office/officeart/2005/8/layout/hierarchy1"/>
    <dgm:cxn modelId="{DB98DE7C-ADF1-45D0-A862-C91F6EFEC428}" type="presParOf" srcId="{BC96A6B6-BC73-439B-9709-033067E8B424}" destId="{1D81DE68-1087-4F84-85DD-AFC9C466CCF5}" srcOrd="0" destOrd="0" presId="urn:microsoft.com/office/officeart/2005/8/layout/hierarchy1"/>
    <dgm:cxn modelId="{D30F56D7-CBB2-4F43-A137-B7E42B210990}" type="presParOf" srcId="{BC96A6B6-BC73-439B-9709-033067E8B424}" destId="{57EC54F2-EB82-4964-927C-4167A2464202}" srcOrd="1" destOrd="0" presId="urn:microsoft.com/office/officeart/2005/8/layout/hierarchy1"/>
    <dgm:cxn modelId="{73F4BA85-E8A9-4AE9-9939-E99293F57228}" type="presParOf" srcId="{7708F3EC-19E2-4E46-B260-D47DA634252F}" destId="{D6A5C585-3EF6-4734-97BC-609FB0FAD327}" srcOrd="1" destOrd="0" presId="urn:microsoft.com/office/officeart/2005/8/layout/hierarchy1"/>
    <dgm:cxn modelId="{FA573CAE-5318-4D26-8575-50E5E8BBC9B1}" type="presParOf" srcId="{D6A5C585-3EF6-4734-97BC-609FB0FAD327}" destId="{DDF65B04-0904-40D6-A1A9-4C72EF932EDD}" srcOrd="0" destOrd="0" presId="urn:microsoft.com/office/officeart/2005/8/layout/hierarchy1"/>
    <dgm:cxn modelId="{20DE8D1C-37F1-4868-A91B-C35DB00D835F}" type="presParOf" srcId="{D6A5C585-3EF6-4734-97BC-609FB0FAD327}" destId="{926E5F6A-DDB6-4E96-8F91-CF756684493A}" srcOrd="1" destOrd="0" presId="urn:microsoft.com/office/officeart/2005/8/layout/hierarchy1"/>
    <dgm:cxn modelId="{4F74BCC2-2336-4BE6-BA6B-8A1F9D28B934}" type="presParOf" srcId="{926E5F6A-DDB6-4E96-8F91-CF756684493A}" destId="{505BB6CB-046E-4C3C-B457-9890CCF70C7D}" srcOrd="0" destOrd="0" presId="urn:microsoft.com/office/officeart/2005/8/layout/hierarchy1"/>
    <dgm:cxn modelId="{0F767BF9-9C0E-4E85-9D29-36BF7302D5BA}" type="presParOf" srcId="{505BB6CB-046E-4C3C-B457-9890CCF70C7D}" destId="{B583BD63-7022-4348-A843-4FC9B5D4C940}" srcOrd="0" destOrd="0" presId="urn:microsoft.com/office/officeart/2005/8/layout/hierarchy1"/>
    <dgm:cxn modelId="{012B3885-F4A0-49CA-83CC-2CFDF04520AD}" type="presParOf" srcId="{505BB6CB-046E-4C3C-B457-9890CCF70C7D}" destId="{628C248D-B012-45D1-B578-F9A15F5DE9E3}" srcOrd="1" destOrd="0" presId="urn:microsoft.com/office/officeart/2005/8/layout/hierarchy1"/>
    <dgm:cxn modelId="{6B60E8B3-DF6F-4F28-ACDB-46893809F254}" type="presParOf" srcId="{926E5F6A-DDB6-4E96-8F91-CF756684493A}" destId="{A4B374F7-FF6F-4243-82D8-4AFF857ABC8D}" srcOrd="1" destOrd="0" presId="urn:microsoft.com/office/officeart/2005/8/layout/hierarchy1"/>
    <dgm:cxn modelId="{E6C94F69-0BC5-4983-B44F-5F26FCA4D829}" type="presParOf" srcId="{5A48420B-2972-496E-A324-949158551F25}" destId="{73ED480A-36D7-4345-939E-AB78703FD207}" srcOrd="2" destOrd="0" presId="urn:microsoft.com/office/officeart/2005/8/layout/hierarchy1"/>
    <dgm:cxn modelId="{56011861-52A3-4D79-BAFA-091CAC26B1BD}" type="presParOf" srcId="{5A48420B-2972-496E-A324-949158551F25}" destId="{FDFD76AF-B245-4957-BA69-36CDF31F5D63}" srcOrd="3" destOrd="0" presId="urn:microsoft.com/office/officeart/2005/8/layout/hierarchy1"/>
    <dgm:cxn modelId="{EFC1DB48-0C3A-4FB6-BCE2-96FF65684FEE}" type="presParOf" srcId="{FDFD76AF-B245-4957-BA69-36CDF31F5D63}" destId="{B98CEC16-E1AD-4E96-8A25-CF08A5069E2D}" srcOrd="0" destOrd="0" presId="urn:microsoft.com/office/officeart/2005/8/layout/hierarchy1"/>
    <dgm:cxn modelId="{3115CA5B-F987-4D6B-8D48-7529D6D1F76D}" type="presParOf" srcId="{B98CEC16-E1AD-4E96-8A25-CF08A5069E2D}" destId="{D6FE18CC-FC38-4779-B5C7-F16FEE3AA8F2}" srcOrd="0" destOrd="0" presId="urn:microsoft.com/office/officeart/2005/8/layout/hierarchy1"/>
    <dgm:cxn modelId="{2BC91218-8116-4CB0-B372-F266DB056A05}" type="presParOf" srcId="{B98CEC16-E1AD-4E96-8A25-CF08A5069E2D}" destId="{79BFA130-CBAF-4B9B-8CC4-A445C07FD669}" srcOrd="1" destOrd="0" presId="urn:microsoft.com/office/officeart/2005/8/layout/hierarchy1"/>
    <dgm:cxn modelId="{899F3A5E-CF92-41EE-90C8-5920A1A9C673}" type="presParOf" srcId="{FDFD76AF-B245-4957-BA69-36CDF31F5D63}" destId="{6381D233-17DE-4758-9DAF-3CD08F6C735C}" srcOrd="1" destOrd="0" presId="urn:microsoft.com/office/officeart/2005/8/layout/hierarchy1"/>
    <dgm:cxn modelId="{A406939E-D205-4E5E-A962-1975EACC8C1E}" type="presParOf" srcId="{6381D233-17DE-4758-9DAF-3CD08F6C735C}" destId="{182AFBF8-4F2C-4FED-ACD5-B8D807C9E3EF}" srcOrd="0" destOrd="0" presId="urn:microsoft.com/office/officeart/2005/8/layout/hierarchy1"/>
    <dgm:cxn modelId="{5CB00606-1917-4F67-9ABB-9BA6DB3C9C62}" type="presParOf" srcId="{6381D233-17DE-4758-9DAF-3CD08F6C735C}" destId="{1761F4AB-0571-4FDF-A128-53B31706B6C6}" srcOrd="1" destOrd="0" presId="urn:microsoft.com/office/officeart/2005/8/layout/hierarchy1"/>
    <dgm:cxn modelId="{0C5B6DC0-1516-4DBF-93BA-DCCF330223DC}" type="presParOf" srcId="{1761F4AB-0571-4FDF-A128-53B31706B6C6}" destId="{4329E634-C8F1-4828-B816-4CBC700E8956}" srcOrd="0" destOrd="0" presId="urn:microsoft.com/office/officeart/2005/8/layout/hierarchy1"/>
    <dgm:cxn modelId="{7E1E0BF1-8A5C-4558-B16E-07CC112185F6}" type="presParOf" srcId="{4329E634-C8F1-4828-B816-4CBC700E8956}" destId="{C328E795-281B-467E-B672-3C1C98F08CFC}" srcOrd="0" destOrd="0" presId="urn:microsoft.com/office/officeart/2005/8/layout/hierarchy1"/>
    <dgm:cxn modelId="{5B4F2FEE-C497-4203-88E5-776F84CEC9C7}" type="presParOf" srcId="{4329E634-C8F1-4828-B816-4CBC700E8956}" destId="{CB46C874-87F2-4F4C-95DF-36820CF7E7BB}" srcOrd="1" destOrd="0" presId="urn:microsoft.com/office/officeart/2005/8/layout/hierarchy1"/>
    <dgm:cxn modelId="{45147467-E3AC-438C-B305-26A058DB9B00}" type="presParOf" srcId="{1761F4AB-0571-4FDF-A128-53B31706B6C6}" destId="{1307E4D2-90C4-40E1-829A-755FDD1A8950}" srcOrd="1" destOrd="0" presId="urn:microsoft.com/office/officeart/2005/8/layout/hierarchy1"/>
    <dgm:cxn modelId="{B8D72CCD-85E9-4271-A4BF-A15FB44FFB68}" type="presParOf" srcId="{1307E4D2-90C4-40E1-829A-755FDD1A8950}" destId="{9DCE3C36-07FD-46DD-AF3D-D1F263D8C04D}" srcOrd="0" destOrd="0" presId="urn:microsoft.com/office/officeart/2005/8/layout/hierarchy1"/>
    <dgm:cxn modelId="{81BF8A13-EA02-47D7-9D81-02B735352C67}" type="presParOf" srcId="{1307E4D2-90C4-40E1-829A-755FDD1A8950}" destId="{1A30B668-AE83-4BA2-8CA4-0A337230D40F}" srcOrd="1" destOrd="0" presId="urn:microsoft.com/office/officeart/2005/8/layout/hierarchy1"/>
    <dgm:cxn modelId="{737BE5CF-023A-4397-93FA-2D49B4D6D9A9}" type="presParOf" srcId="{1A30B668-AE83-4BA2-8CA4-0A337230D40F}" destId="{00296F94-4B6A-453E-86D2-CD0DEDE02C0C}" srcOrd="0" destOrd="0" presId="urn:microsoft.com/office/officeart/2005/8/layout/hierarchy1"/>
    <dgm:cxn modelId="{C5C76B87-2BE5-40A8-8B77-571001A178F5}" type="presParOf" srcId="{00296F94-4B6A-453E-86D2-CD0DEDE02C0C}" destId="{2934F609-FB80-4D4A-AF42-88903C8AC16F}" srcOrd="0" destOrd="0" presId="urn:microsoft.com/office/officeart/2005/8/layout/hierarchy1"/>
    <dgm:cxn modelId="{3714878E-81B4-4160-B15B-1F6C3A723512}" type="presParOf" srcId="{00296F94-4B6A-453E-86D2-CD0DEDE02C0C}" destId="{CE521844-2C0A-4081-AF28-B572E5688546}" srcOrd="1" destOrd="0" presId="urn:microsoft.com/office/officeart/2005/8/layout/hierarchy1"/>
    <dgm:cxn modelId="{81E87E17-7098-433C-938A-990F4C901B08}" type="presParOf" srcId="{1A30B668-AE83-4BA2-8CA4-0A337230D40F}" destId="{0D7E94E6-F30C-46EC-A0D2-ECB1CE5B1F97}" srcOrd="1" destOrd="0" presId="urn:microsoft.com/office/officeart/2005/8/layout/hierarchy1"/>
    <dgm:cxn modelId="{70292A0C-D1B9-4956-B340-ADAD6F557B1B}" type="presParOf" srcId="{6381D233-17DE-4758-9DAF-3CD08F6C735C}" destId="{F49E208F-32A5-4A2E-903A-22292AA5191C}" srcOrd="2" destOrd="0" presId="urn:microsoft.com/office/officeart/2005/8/layout/hierarchy1"/>
    <dgm:cxn modelId="{FA4787DB-F5DB-440C-9D7F-889C4C68D983}" type="presParOf" srcId="{6381D233-17DE-4758-9DAF-3CD08F6C735C}" destId="{E23F9F96-DFA8-47EF-BEC3-14FB52D0D616}" srcOrd="3" destOrd="0" presId="urn:microsoft.com/office/officeart/2005/8/layout/hierarchy1"/>
    <dgm:cxn modelId="{50705C93-07E0-4A5C-9163-78186936A8BD}" type="presParOf" srcId="{E23F9F96-DFA8-47EF-BEC3-14FB52D0D616}" destId="{9607D2B6-E6A3-45D6-9513-64E9A3347098}" srcOrd="0" destOrd="0" presId="urn:microsoft.com/office/officeart/2005/8/layout/hierarchy1"/>
    <dgm:cxn modelId="{1CDBD420-E512-4B6F-A609-490CB7FB7A9D}" type="presParOf" srcId="{9607D2B6-E6A3-45D6-9513-64E9A3347098}" destId="{07393926-53F9-4C5B-99F7-1C0B564AF212}" srcOrd="0" destOrd="0" presId="urn:microsoft.com/office/officeart/2005/8/layout/hierarchy1"/>
    <dgm:cxn modelId="{9CE2DBEB-C92A-432C-8799-ECF090281D0D}" type="presParOf" srcId="{9607D2B6-E6A3-45D6-9513-64E9A3347098}" destId="{30F12B09-332D-432F-8C65-4E11C0521FC5}" srcOrd="1" destOrd="0" presId="urn:microsoft.com/office/officeart/2005/8/layout/hierarchy1"/>
    <dgm:cxn modelId="{234E5DA7-DAC2-4133-B713-519CC0511666}" type="presParOf" srcId="{E23F9F96-DFA8-47EF-BEC3-14FB52D0D616}" destId="{8F13CACD-E0BE-4572-8CEF-6932AB8216E6}" srcOrd="1" destOrd="0" presId="urn:microsoft.com/office/officeart/2005/8/layout/hierarchy1"/>
    <dgm:cxn modelId="{0D3BBCC4-A35D-457E-B66D-86479F78FE25}" type="presParOf" srcId="{8F13CACD-E0BE-4572-8CEF-6932AB8216E6}" destId="{33AC61E6-6F1F-4CF8-B28A-6E8818A544A6}" srcOrd="0" destOrd="0" presId="urn:microsoft.com/office/officeart/2005/8/layout/hierarchy1"/>
    <dgm:cxn modelId="{538C2677-8D02-420C-8B76-EB026EA10622}" type="presParOf" srcId="{8F13CACD-E0BE-4572-8CEF-6932AB8216E6}" destId="{57F4A7B6-A368-4111-BD49-8F4A3A224DFB}" srcOrd="1" destOrd="0" presId="urn:microsoft.com/office/officeart/2005/8/layout/hierarchy1"/>
    <dgm:cxn modelId="{53265206-88C2-4746-A5A3-909B446E85CB}" type="presParOf" srcId="{57F4A7B6-A368-4111-BD49-8F4A3A224DFB}" destId="{C819E6D4-817C-4E17-9C6F-343DC7196228}" srcOrd="0" destOrd="0" presId="urn:microsoft.com/office/officeart/2005/8/layout/hierarchy1"/>
    <dgm:cxn modelId="{036B8F54-C609-44B7-843C-D0C3E9700AE6}" type="presParOf" srcId="{C819E6D4-817C-4E17-9C6F-343DC7196228}" destId="{519B9C7A-172B-4670-B3C8-4E4FA6EA6BC9}" srcOrd="0" destOrd="0" presId="urn:microsoft.com/office/officeart/2005/8/layout/hierarchy1"/>
    <dgm:cxn modelId="{EFBABADA-ECAF-4D49-9FF0-053D23E66607}" type="presParOf" srcId="{C819E6D4-817C-4E17-9C6F-343DC7196228}" destId="{6154449D-C3B5-43CF-A5E1-BF224AAFEC6A}" srcOrd="1" destOrd="0" presId="urn:microsoft.com/office/officeart/2005/8/layout/hierarchy1"/>
    <dgm:cxn modelId="{AF191E5E-3D27-4F10-9FD4-6FA369F1474E}" type="presParOf" srcId="{57F4A7B6-A368-4111-BD49-8F4A3A224DFB}" destId="{E7E26563-93A6-404C-BB39-E298BCB49A60}" srcOrd="1" destOrd="0" presId="urn:microsoft.com/office/officeart/2005/8/layout/hierarchy1"/>
    <dgm:cxn modelId="{AC023437-FC6A-4C18-ABCC-1C873122FE4E}" type="presParOf" srcId="{6381D233-17DE-4758-9DAF-3CD08F6C735C}" destId="{25BA5C33-77DE-4509-9E1E-69DDB6B0ABCE}" srcOrd="4" destOrd="0" presId="urn:microsoft.com/office/officeart/2005/8/layout/hierarchy1"/>
    <dgm:cxn modelId="{2C0528A9-ACA7-4233-8EF3-4BF1D0D0F748}" type="presParOf" srcId="{6381D233-17DE-4758-9DAF-3CD08F6C735C}" destId="{BBA7A61E-E6CD-4E85-9671-BD7691F5B4DC}" srcOrd="5" destOrd="0" presId="urn:microsoft.com/office/officeart/2005/8/layout/hierarchy1"/>
    <dgm:cxn modelId="{23C3E235-D359-468A-8B20-DCFE885A3918}" type="presParOf" srcId="{BBA7A61E-E6CD-4E85-9671-BD7691F5B4DC}" destId="{9E07FCFF-5936-49C6-BBA0-CC848F067595}" srcOrd="0" destOrd="0" presId="urn:microsoft.com/office/officeart/2005/8/layout/hierarchy1"/>
    <dgm:cxn modelId="{7033F37D-BB6B-4B79-896F-2A8819E0CC55}" type="presParOf" srcId="{9E07FCFF-5936-49C6-BBA0-CC848F067595}" destId="{792E372D-F0DA-40FF-838C-9704588C0A82}" srcOrd="0" destOrd="0" presId="urn:microsoft.com/office/officeart/2005/8/layout/hierarchy1"/>
    <dgm:cxn modelId="{10BEFC2B-E7B0-4BF6-B9D4-80FCBA1D8CEF}" type="presParOf" srcId="{9E07FCFF-5936-49C6-BBA0-CC848F067595}" destId="{FB3B01F8-8CC4-4202-9C76-5227F766DB11}" srcOrd="1" destOrd="0" presId="urn:microsoft.com/office/officeart/2005/8/layout/hierarchy1"/>
    <dgm:cxn modelId="{1437CE08-7E5F-4EB9-B95D-BABD2B79EFB2}" type="presParOf" srcId="{BBA7A61E-E6CD-4E85-9671-BD7691F5B4DC}" destId="{C9C92157-9528-46EB-9AEF-3062A03B1319}" srcOrd="1" destOrd="0" presId="urn:microsoft.com/office/officeart/2005/8/layout/hierarchy1"/>
    <dgm:cxn modelId="{AC228076-4CC9-435E-B392-0B7B6E7F53A9}" type="presParOf" srcId="{5A48420B-2972-496E-A324-949158551F25}" destId="{4819A46F-2629-4799-BC87-D8E1C0D056CB}" srcOrd="4" destOrd="0" presId="urn:microsoft.com/office/officeart/2005/8/layout/hierarchy1"/>
    <dgm:cxn modelId="{3EB2EF32-60C9-473F-8A0C-E66109432F5C}" type="presParOf" srcId="{5A48420B-2972-496E-A324-949158551F25}" destId="{9012E673-32CF-436B-A289-A93EA10E4C12}" srcOrd="5" destOrd="0" presId="urn:microsoft.com/office/officeart/2005/8/layout/hierarchy1"/>
    <dgm:cxn modelId="{17343586-D839-47F5-A790-7654DA45A3AD}" type="presParOf" srcId="{9012E673-32CF-436B-A289-A93EA10E4C12}" destId="{79350060-14D5-43CC-A203-6AB1D1C48540}" srcOrd="0" destOrd="0" presId="urn:microsoft.com/office/officeart/2005/8/layout/hierarchy1"/>
    <dgm:cxn modelId="{AD9C0B45-C7C1-41AC-8778-A2FEBA272CE6}" type="presParOf" srcId="{79350060-14D5-43CC-A203-6AB1D1C48540}" destId="{A5202369-C4AE-446C-BB73-C21F745F5043}" srcOrd="0" destOrd="0" presId="urn:microsoft.com/office/officeart/2005/8/layout/hierarchy1"/>
    <dgm:cxn modelId="{C1A5AE32-C43B-4F5A-9CA6-EACE7C616D09}" type="presParOf" srcId="{79350060-14D5-43CC-A203-6AB1D1C48540}" destId="{331C93F2-C49E-4576-A9A7-100E943A210C}" srcOrd="1" destOrd="0" presId="urn:microsoft.com/office/officeart/2005/8/layout/hierarchy1"/>
    <dgm:cxn modelId="{C1864009-1E50-4FBD-9518-45494514E0B2}" type="presParOf" srcId="{9012E673-32CF-436B-A289-A93EA10E4C12}" destId="{4B35743D-3E09-4F69-9FA6-E3391D3766D7}" srcOrd="1" destOrd="0" presId="urn:microsoft.com/office/officeart/2005/8/layout/hierarchy1"/>
    <dgm:cxn modelId="{4F8DBC0B-BA86-4050-9876-05EC8537CF78}" type="presParOf" srcId="{4B35743D-3E09-4F69-9FA6-E3391D3766D7}" destId="{12482F3D-2443-445C-98D2-B712F89C3E70}" srcOrd="0" destOrd="0" presId="urn:microsoft.com/office/officeart/2005/8/layout/hierarchy1"/>
    <dgm:cxn modelId="{9E1E29DE-7556-48C8-98D6-193504782422}" type="presParOf" srcId="{4B35743D-3E09-4F69-9FA6-E3391D3766D7}" destId="{3722B992-C5F7-4680-AD00-4DBCB6633000}" srcOrd="1" destOrd="0" presId="urn:microsoft.com/office/officeart/2005/8/layout/hierarchy1"/>
    <dgm:cxn modelId="{BF431AA6-5285-451D-94A3-B7E8D5BBEF56}" type="presParOf" srcId="{3722B992-C5F7-4680-AD00-4DBCB6633000}" destId="{B4BEB783-E29B-436A-9B52-EACDE22C906A}" srcOrd="0" destOrd="0" presId="urn:microsoft.com/office/officeart/2005/8/layout/hierarchy1"/>
    <dgm:cxn modelId="{4B73E2F2-A88D-497D-B561-2B1351CB5246}" type="presParOf" srcId="{B4BEB783-E29B-436A-9B52-EACDE22C906A}" destId="{86F26AA6-F415-4BFC-907F-8A2CD733A2EE}" srcOrd="0" destOrd="0" presId="urn:microsoft.com/office/officeart/2005/8/layout/hierarchy1"/>
    <dgm:cxn modelId="{81FE0A93-6ABB-4590-964E-3A36049EAA2E}" type="presParOf" srcId="{B4BEB783-E29B-436A-9B52-EACDE22C906A}" destId="{D6E44BEA-44E4-44EE-8FAF-BAC0A92CEA9F}" srcOrd="1" destOrd="0" presId="urn:microsoft.com/office/officeart/2005/8/layout/hierarchy1"/>
    <dgm:cxn modelId="{E830F478-69F6-46F4-955C-D4E30B81106A}" type="presParOf" srcId="{3722B992-C5F7-4680-AD00-4DBCB6633000}" destId="{8AEF6582-D506-4EDC-B297-6DA92481ACE0}" srcOrd="1" destOrd="0" presId="urn:microsoft.com/office/officeart/2005/8/layout/hierarchy1"/>
    <dgm:cxn modelId="{E16CBF7A-EB27-4E0A-A77A-D869CF391EA2}" type="presParOf" srcId="{8AEF6582-D506-4EDC-B297-6DA92481ACE0}" destId="{25AE5F28-1220-4BEA-8782-AB80AA54DF63}" srcOrd="0" destOrd="0" presId="urn:microsoft.com/office/officeart/2005/8/layout/hierarchy1"/>
    <dgm:cxn modelId="{F1CA659C-F856-48E6-8F2F-5D5DE55C1CA4}" type="presParOf" srcId="{8AEF6582-D506-4EDC-B297-6DA92481ACE0}" destId="{C0BFC3F9-2976-4613-B293-4E5D4A1E0D74}" srcOrd="1" destOrd="0" presId="urn:microsoft.com/office/officeart/2005/8/layout/hierarchy1"/>
    <dgm:cxn modelId="{949AFD65-538E-4348-AAB8-8C4983E1815C}" type="presParOf" srcId="{C0BFC3F9-2976-4613-B293-4E5D4A1E0D74}" destId="{DC8ED2FF-48ED-4967-B459-50B9E793DC87}" srcOrd="0" destOrd="0" presId="urn:microsoft.com/office/officeart/2005/8/layout/hierarchy1"/>
    <dgm:cxn modelId="{2D92436C-DABC-4793-A2FC-635EFDA2B143}" type="presParOf" srcId="{DC8ED2FF-48ED-4967-B459-50B9E793DC87}" destId="{73882FE8-7D31-4B93-8918-D27AF8AD82D5}" srcOrd="0" destOrd="0" presId="urn:microsoft.com/office/officeart/2005/8/layout/hierarchy1"/>
    <dgm:cxn modelId="{7A419361-6516-4463-805B-75C4DE5B85EC}" type="presParOf" srcId="{DC8ED2FF-48ED-4967-B459-50B9E793DC87}" destId="{4FF27EE9-C432-4C10-9BE2-07A78F9234C2}" srcOrd="1" destOrd="0" presId="urn:microsoft.com/office/officeart/2005/8/layout/hierarchy1"/>
    <dgm:cxn modelId="{1B7DBF7A-1C1B-4F32-AA07-AB5C046698BF}" type="presParOf" srcId="{C0BFC3F9-2976-4613-B293-4E5D4A1E0D74}" destId="{875FAE8B-6C60-428F-A920-E0A0079D3254}" srcOrd="1" destOrd="0" presId="urn:microsoft.com/office/officeart/2005/8/layout/hierarchy1"/>
    <dgm:cxn modelId="{23E80B69-F4B3-458D-B48E-ABAC38A51C98}" type="presParOf" srcId="{4B35743D-3E09-4F69-9FA6-E3391D3766D7}" destId="{1896CCA4-8F99-4594-A061-0D2EC9973461}" srcOrd="2" destOrd="0" presId="urn:microsoft.com/office/officeart/2005/8/layout/hierarchy1"/>
    <dgm:cxn modelId="{F3BBD7B9-DF1B-4805-97AE-37FEE2455BB1}" type="presParOf" srcId="{4B35743D-3E09-4F69-9FA6-E3391D3766D7}" destId="{E42DF091-1EFB-49A0-8B35-906B96562E04}" srcOrd="3" destOrd="0" presId="urn:microsoft.com/office/officeart/2005/8/layout/hierarchy1"/>
    <dgm:cxn modelId="{BAB45598-978D-4C5A-AB57-25B9198CEF79}" type="presParOf" srcId="{E42DF091-1EFB-49A0-8B35-906B96562E04}" destId="{F16B52B3-2E84-4CC3-9DAD-F3DD328A58AA}" srcOrd="0" destOrd="0" presId="urn:microsoft.com/office/officeart/2005/8/layout/hierarchy1"/>
    <dgm:cxn modelId="{3604E584-12CC-4133-8408-CB8D0E76269B}" type="presParOf" srcId="{F16B52B3-2E84-4CC3-9DAD-F3DD328A58AA}" destId="{49559EE2-7436-4AA0-95AC-4AB530B1417D}" srcOrd="0" destOrd="0" presId="urn:microsoft.com/office/officeart/2005/8/layout/hierarchy1"/>
    <dgm:cxn modelId="{6BA78477-1F81-45E5-937A-7D36648720AC}" type="presParOf" srcId="{F16B52B3-2E84-4CC3-9DAD-F3DD328A58AA}" destId="{8147095A-EEB1-462E-8D0A-C4F8F0A56CAD}" srcOrd="1" destOrd="0" presId="urn:microsoft.com/office/officeart/2005/8/layout/hierarchy1"/>
    <dgm:cxn modelId="{1D14E8AE-9214-4656-B8E2-76708E96BEB9}" type="presParOf" srcId="{E42DF091-1EFB-49A0-8B35-906B96562E04}" destId="{EA0395AF-FB85-4DCC-B289-2914B55E934A}" srcOrd="1" destOrd="0" presId="urn:microsoft.com/office/officeart/2005/8/layout/hierarchy1"/>
    <dgm:cxn modelId="{0A4B6E25-5859-4075-AE71-FF343FCD28F3}" type="presParOf" srcId="{EA0395AF-FB85-4DCC-B289-2914B55E934A}" destId="{2E4375A1-8EC9-4387-8C91-BC7EB5950B30}" srcOrd="0" destOrd="0" presId="urn:microsoft.com/office/officeart/2005/8/layout/hierarchy1"/>
    <dgm:cxn modelId="{F8F4B1C7-C78A-4C2B-8DCF-4739D3FEB5B2}" type="presParOf" srcId="{EA0395AF-FB85-4DCC-B289-2914B55E934A}" destId="{08B0B51A-8AE1-4FC3-BB92-D9E2D8B55889}" srcOrd="1" destOrd="0" presId="urn:microsoft.com/office/officeart/2005/8/layout/hierarchy1"/>
    <dgm:cxn modelId="{3E9B41A7-47F4-4369-AA32-64DF45E1379A}" type="presParOf" srcId="{08B0B51A-8AE1-4FC3-BB92-D9E2D8B55889}" destId="{18C879F2-3257-42D6-A097-EA343967599C}" srcOrd="0" destOrd="0" presId="urn:microsoft.com/office/officeart/2005/8/layout/hierarchy1"/>
    <dgm:cxn modelId="{F0C4C547-BCEC-4D23-B720-3DFF0608B7C4}" type="presParOf" srcId="{18C879F2-3257-42D6-A097-EA343967599C}" destId="{A69C3DA0-4525-4CD0-9E1F-FD3FA0406588}" srcOrd="0" destOrd="0" presId="urn:microsoft.com/office/officeart/2005/8/layout/hierarchy1"/>
    <dgm:cxn modelId="{985CD1D5-19B1-4402-B28C-552F4425D603}" type="presParOf" srcId="{18C879F2-3257-42D6-A097-EA343967599C}" destId="{C1967268-390A-4C61-9BB4-F602E111BF87}" srcOrd="1" destOrd="0" presId="urn:microsoft.com/office/officeart/2005/8/layout/hierarchy1"/>
    <dgm:cxn modelId="{0780CE4B-F7B2-4B23-9646-025AD0A1FE6E}" type="presParOf" srcId="{08B0B51A-8AE1-4FC3-BB92-D9E2D8B55889}" destId="{BB378B03-9256-4A82-AEF3-B94F88DD9E26}" srcOrd="1" destOrd="0" presId="urn:microsoft.com/office/officeart/2005/8/layout/hierarchy1"/>
    <dgm:cxn modelId="{747671AD-8999-48B6-BF0C-919304AD5BF7}" type="presParOf" srcId="{4B35743D-3E09-4F69-9FA6-E3391D3766D7}" destId="{30F649A7-BE47-47DA-B324-DE981C8E90C3}" srcOrd="4" destOrd="0" presId="urn:microsoft.com/office/officeart/2005/8/layout/hierarchy1"/>
    <dgm:cxn modelId="{B3F05C67-4FC4-41A8-8928-CA7934D49181}" type="presParOf" srcId="{4B35743D-3E09-4F69-9FA6-E3391D3766D7}" destId="{59E14E55-980D-4A63-AD75-C877E42347E8}" srcOrd="5" destOrd="0" presId="urn:microsoft.com/office/officeart/2005/8/layout/hierarchy1"/>
    <dgm:cxn modelId="{A3231092-0F07-402D-8075-6C81C5AE2A24}" type="presParOf" srcId="{59E14E55-980D-4A63-AD75-C877E42347E8}" destId="{F025B508-0448-4442-BF74-68B566384022}" srcOrd="0" destOrd="0" presId="urn:microsoft.com/office/officeart/2005/8/layout/hierarchy1"/>
    <dgm:cxn modelId="{68D0D034-8527-4EEC-9FD5-D4BDFF816CB2}" type="presParOf" srcId="{F025B508-0448-4442-BF74-68B566384022}" destId="{2A1D9EE5-7C5A-4DC1-B603-6205456FBA83}" srcOrd="0" destOrd="0" presId="urn:microsoft.com/office/officeart/2005/8/layout/hierarchy1"/>
    <dgm:cxn modelId="{DA202D01-96FB-4B00-88A4-864636C6FB07}" type="presParOf" srcId="{F025B508-0448-4442-BF74-68B566384022}" destId="{FFB901A1-54DF-4CD5-9DB7-5744741087D4}" srcOrd="1" destOrd="0" presId="urn:microsoft.com/office/officeart/2005/8/layout/hierarchy1"/>
    <dgm:cxn modelId="{30F3499B-C089-4834-9DA4-E05D3462B267}" type="presParOf" srcId="{59E14E55-980D-4A63-AD75-C877E42347E8}" destId="{80D0E1F3-102A-4FAB-BB86-458BEF359622}" srcOrd="1" destOrd="0" presId="urn:microsoft.com/office/officeart/2005/8/layout/hierarchy1"/>
    <dgm:cxn modelId="{14CB2B5D-894C-475F-BB8F-2DF2CE0AAC2C}" type="presParOf" srcId="{E3E36D74-8BD6-44C5-AC66-727E4A375838}" destId="{6891C4AA-DD98-4121-B872-9F425B7D0C2A}" srcOrd="2" destOrd="0" presId="urn:microsoft.com/office/officeart/2005/8/layout/hierarchy1"/>
    <dgm:cxn modelId="{BEE5C1EE-76DB-402C-BEC4-045D0B010D5E}" type="presParOf" srcId="{E3E36D74-8BD6-44C5-AC66-727E4A375838}" destId="{E97021D0-24F9-49F8-9FFD-CDC1A6386D8B}" srcOrd="3" destOrd="0" presId="urn:microsoft.com/office/officeart/2005/8/layout/hierarchy1"/>
    <dgm:cxn modelId="{3D2FD0CD-6589-42E9-8CFC-46BE1B854551}" type="presParOf" srcId="{E97021D0-24F9-49F8-9FFD-CDC1A6386D8B}" destId="{05EE5A9D-7E8E-4A04-8B1B-92B925E0B7F7}" srcOrd="0" destOrd="0" presId="urn:microsoft.com/office/officeart/2005/8/layout/hierarchy1"/>
    <dgm:cxn modelId="{FD9F07CD-2328-44D5-9D4F-3FBD706A2C71}" type="presParOf" srcId="{05EE5A9D-7E8E-4A04-8B1B-92B925E0B7F7}" destId="{2B880370-50ED-46AA-99F9-D88491B975B3}" srcOrd="0" destOrd="0" presId="urn:microsoft.com/office/officeart/2005/8/layout/hierarchy1"/>
    <dgm:cxn modelId="{E50097F5-B138-4D4D-99BA-F8C5647AD510}" type="presParOf" srcId="{05EE5A9D-7E8E-4A04-8B1B-92B925E0B7F7}" destId="{F01FE651-9585-41B0-9941-CD85A9C6B59E}" srcOrd="1" destOrd="0" presId="urn:microsoft.com/office/officeart/2005/8/layout/hierarchy1"/>
    <dgm:cxn modelId="{D91B7F4C-C583-43F4-8A74-E993C29EAB1A}" type="presParOf" srcId="{E97021D0-24F9-49F8-9FFD-CDC1A6386D8B}" destId="{8965DC1C-59F4-49CA-9147-FF94801FDABB}" srcOrd="1" destOrd="0" presId="urn:microsoft.com/office/officeart/2005/8/layout/hierarchy1"/>
    <dgm:cxn modelId="{A15E10F5-48C0-4E81-8083-E9E1B339BB8D}" type="presParOf" srcId="{8965DC1C-59F4-49CA-9147-FF94801FDABB}" destId="{BFDC7CFD-783B-43FD-B665-CC04B7E96D42}" srcOrd="0" destOrd="0" presId="urn:microsoft.com/office/officeart/2005/8/layout/hierarchy1"/>
    <dgm:cxn modelId="{52C4BF7A-C4AB-4372-A799-95CF712256E1}" type="presParOf" srcId="{8965DC1C-59F4-49CA-9147-FF94801FDABB}" destId="{EE2D89F2-C4F5-433A-A2EC-C0EA87D3D708}" srcOrd="1" destOrd="0" presId="urn:microsoft.com/office/officeart/2005/8/layout/hierarchy1"/>
    <dgm:cxn modelId="{943472E7-4478-4E51-BE04-285AE181D4DA}" type="presParOf" srcId="{EE2D89F2-C4F5-433A-A2EC-C0EA87D3D708}" destId="{2604CA3D-5AB8-4D56-B993-D41975FF6D4C}" srcOrd="0" destOrd="0" presId="urn:microsoft.com/office/officeart/2005/8/layout/hierarchy1"/>
    <dgm:cxn modelId="{27E0B34B-2074-44B3-A54A-402862784ECF}" type="presParOf" srcId="{2604CA3D-5AB8-4D56-B993-D41975FF6D4C}" destId="{F4E97EB2-59F5-4B5E-865F-A3B0AD39584E}" srcOrd="0" destOrd="0" presId="urn:microsoft.com/office/officeart/2005/8/layout/hierarchy1"/>
    <dgm:cxn modelId="{37F4211A-0A3E-4F24-A181-FC9567D5E1E0}" type="presParOf" srcId="{2604CA3D-5AB8-4D56-B993-D41975FF6D4C}" destId="{B2A0D358-1E55-4940-BE73-B5583B862FC0}" srcOrd="1" destOrd="0" presId="urn:microsoft.com/office/officeart/2005/8/layout/hierarchy1"/>
    <dgm:cxn modelId="{5049165B-263B-44DE-AC40-214C78BB029E}" type="presParOf" srcId="{EE2D89F2-C4F5-433A-A2EC-C0EA87D3D708}" destId="{BF97C8D1-89FE-4769-8B07-6CD85FCCC4C8}" srcOrd="1" destOrd="0" presId="urn:microsoft.com/office/officeart/2005/8/layout/hierarchy1"/>
    <dgm:cxn modelId="{7DCD39F7-4E0D-4282-A1EC-331E3A709269}" type="presParOf" srcId="{8965DC1C-59F4-49CA-9147-FF94801FDABB}" destId="{5207114C-8F68-43B6-98FA-320E828FAE46}" srcOrd="2" destOrd="0" presId="urn:microsoft.com/office/officeart/2005/8/layout/hierarchy1"/>
    <dgm:cxn modelId="{E906A58B-A56A-4C88-AFAB-43A34F753C8F}" type="presParOf" srcId="{8965DC1C-59F4-49CA-9147-FF94801FDABB}" destId="{06B6FAE6-2355-4331-A735-F120C7F7AFF9}" srcOrd="3" destOrd="0" presId="urn:microsoft.com/office/officeart/2005/8/layout/hierarchy1"/>
    <dgm:cxn modelId="{F28929F5-D75A-4390-86DA-11D92C6E4AE7}" type="presParOf" srcId="{06B6FAE6-2355-4331-A735-F120C7F7AFF9}" destId="{F9E2D9B0-EBC6-42AE-B840-1A34E04B3D0D}" srcOrd="0" destOrd="0" presId="urn:microsoft.com/office/officeart/2005/8/layout/hierarchy1"/>
    <dgm:cxn modelId="{364347F5-06D5-4633-8091-69EDEE319094}" type="presParOf" srcId="{F9E2D9B0-EBC6-42AE-B840-1A34E04B3D0D}" destId="{CE389969-850B-4423-9EED-2C8FDDCCDCAC}" srcOrd="0" destOrd="0" presId="urn:microsoft.com/office/officeart/2005/8/layout/hierarchy1"/>
    <dgm:cxn modelId="{08938F7F-3890-4A2C-8707-B5DAB97D9592}" type="presParOf" srcId="{F9E2D9B0-EBC6-42AE-B840-1A34E04B3D0D}" destId="{AC9EC99E-842C-477F-9C31-D3B0BBEE0D7A}" srcOrd="1" destOrd="0" presId="urn:microsoft.com/office/officeart/2005/8/layout/hierarchy1"/>
    <dgm:cxn modelId="{B7DEBCB3-09C4-4F76-BB39-77075D23C835}" type="presParOf" srcId="{06B6FAE6-2355-4331-A735-F120C7F7AFF9}" destId="{02887CB5-859C-4201-8D47-3E6B7A064B82}" srcOrd="1" destOrd="0" presId="urn:microsoft.com/office/officeart/2005/8/layout/hierarchy1"/>
  </dgm:cxnLst>
  <dgm:bg>
    <a:effectLst>
      <a:outerShdw blurRad="50800" dist="38100" dir="5400000" algn="t" rotWithShape="0">
        <a:prstClr val="black">
          <a:alpha val="40000"/>
        </a:prstClr>
      </a:outerShd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895AF5E-A7B1-4E0E-AF85-F01ABF636835}" type="doc">
      <dgm:prSet loTypeId="urn:microsoft.com/office/officeart/2009/layout/CircleArrowProcess" loCatId="process" qsTypeId="urn:microsoft.com/office/officeart/2005/8/quickstyle/simple1" qsCatId="simple" csTypeId="urn:microsoft.com/office/officeart/2005/8/colors/accent1_2" csCatId="accent1" phldr="1"/>
      <dgm:spPr/>
      <dgm:t>
        <a:bodyPr/>
        <a:lstStyle/>
        <a:p>
          <a:endParaRPr lang="en-US"/>
        </a:p>
      </dgm:t>
    </dgm:pt>
    <dgm:pt modelId="{DB1F020C-36B9-4143-AB0A-6965234AA905}">
      <dgm:prSet custT="1"/>
      <dgm:spPr/>
      <dgm:t>
        <a:bodyPr/>
        <a:lstStyle/>
        <a:p>
          <a:r>
            <a:rPr lang="en-US" sz="1400" b="1" dirty="0">
              <a:solidFill>
                <a:schemeClr val="bg1"/>
              </a:solidFill>
              <a:effectLst>
                <a:outerShdw blurRad="38100" dist="38100" dir="2700000" algn="tl">
                  <a:srgbClr val="000000">
                    <a:alpha val="43137"/>
                  </a:srgbClr>
                </a:outerShdw>
              </a:effectLst>
            </a:rPr>
            <a:t>Aliaa Omar El-Farouk Ibrahim El-</a:t>
          </a:r>
          <a:r>
            <a:rPr lang="en-US" sz="1400" b="1" dirty="0" err="1">
              <a:solidFill>
                <a:schemeClr val="bg1"/>
              </a:solidFill>
              <a:effectLst>
                <a:outerShdw blurRad="38100" dist="38100" dir="2700000" algn="tl">
                  <a:srgbClr val="000000">
                    <a:alpha val="43137"/>
                  </a:srgbClr>
                </a:outerShdw>
              </a:effectLst>
            </a:rPr>
            <a:t>Eraky</a:t>
          </a:r>
          <a:endParaRPr lang="en-US" sz="1400" b="1" dirty="0">
            <a:solidFill>
              <a:schemeClr val="bg1"/>
            </a:solidFill>
            <a:effectLst>
              <a:outerShdw blurRad="38100" dist="38100" dir="2700000" algn="tl">
                <a:srgbClr val="000000">
                  <a:alpha val="43137"/>
                </a:srgbClr>
              </a:outerShdw>
            </a:effectLst>
          </a:endParaRPr>
        </a:p>
      </dgm:t>
    </dgm:pt>
    <dgm:pt modelId="{783E87AE-577E-4F17-ADA4-9A56CE12C278}" type="parTrans" cxnId="{1E9F2BE3-2B52-4799-87DE-6E0FDC111FDD}">
      <dgm:prSet/>
      <dgm:spPr/>
      <dgm:t>
        <a:bodyPr/>
        <a:lstStyle/>
        <a:p>
          <a:endParaRPr lang="en-US"/>
        </a:p>
      </dgm:t>
    </dgm:pt>
    <dgm:pt modelId="{58C6896E-7AD3-466A-920D-D4E068E54281}" type="sibTrans" cxnId="{1E9F2BE3-2B52-4799-87DE-6E0FDC111FDD}">
      <dgm:prSet/>
      <dgm:spPr/>
      <dgm:t>
        <a:bodyPr/>
        <a:lstStyle/>
        <a:p>
          <a:endParaRPr lang="en-US"/>
        </a:p>
      </dgm:t>
    </dgm:pt>
    <dgm:pt modelId="{92560BAD-BD51-4AFF-AEF1-BA58B8D46E3E}">
      <dgm:prSet custT="1"/>
      <dgm:spPr/>
      <dgm:t>
        <a:bodyPr/>
        <a:lstStyle/>
        <a:p>
          <a:r>
            <a:rPr lang="en" sz="1400" b="1" dirty="0">
              <a:solidFill>
                <a:schemeClr val="bg1"/>
              </a:solidFill>
              <a:effectLst>
                <a:outerShdw blurRad="38100" dist="38100" dir="2700000" algn="tl">
                  <a:srgbClr val="000000">
                    <a:alpha val="43137"/>
                  </a:srgbClr>
                </a:outerShdw>
              </a:effectLst>
            </a:rPr>
            <a:t>Zainab Saad Abd El-Aziz</a:t>
          </a:r>
          <a:endParaRPr lang="en-US" sz="1400" b="1" dirty="0">
            <a:solidFill>
              <a:schemeClr val="bg1"/>
            </a:solidFill>
            <a:effectLst>
              <a:outerShdw blurRad="38100" dist="38100" dir="2700000" algn="tl">
                <a:srgbClr val="000000">
                  <a:alpha val="43137"/>
                </a:srgbClr>
              </a:outerShdw>
            </a:effectLst>
          </a:endParaRPr>
        </a:p>
      </dgm:t>
    </dgm:pt>
    <dgm:pt modelId="{52D62503-78C8-4CA1-826A-11EE72C29895}" type="parTrans" cxnId="{A7F9E9A2-3A79-4388-A169-0D91CA5356A8}">
      <dgm:prSet/>
      <dgm:spPr/>
      <dgm:t>
        <a:bodyPr/>
        <a:lstStyle/>
        <a:p>
          <a:endParaRPr lang="en-US"/>
        </a:p>
      </dgm:t>
    </dgm:pt>
    <dgm:pt modelId="{55EF7BE3-4622-4543-92B3-E97800F46723}" type="sibTrans" cxnId="{A7F9E9A2-3A79-4388-A169-0D91CA5356A8}">
      <dgm:prSet/>
      <dgm:spPr/>
      <dgm:t>
        <a:bodyPr/>
        <a:lstStyle/>
        <a:p>
          <a:endParaRPr lang="en-US"/>
        </a:p>
      </dgm:t>
    </dgm:pt>
    <dgm:pt modelId="{3BAF7B21-ED3C-40B4-9B0C-7B038DBF847F}">
      <dgm:prSet custT="1"/>
      <dgm:spPr/>
      <dgm:t>
        <a:bodyPr/>
        <a:lstStyle/>
        <a:p>
          <a:r>
            <a:rPr lang="en" sz="1400" b="1" dirty="0">
              <a:solidFill>
                <a:schemeClr val="bg1"/>
              </a:solidFill>
              <a:effectLst>
                <a:outerShdw blurRad="38100" dist="38100" dir="2700000" algn="tl">
                  <a:srgbClr val="000000">
                    <a:alpha val="43137"/>
                  </a:srgbClr>
                </a:outerShdw>
              </a:effectLst>
            </a:rPr>
            <a:t>Zhan Abed El-Hameed EL-Dreeny</a:t>
          </a:r>
          <a:endParaRPr lang="en-US" sz="1400" b="1" dirty="0">
            <a:solidFill>
              <a:schemeClr val="bg1"/>
            </a:solidFill>
            <a:effectLst>
              <a:outerShdw blurRad="38100" dist="38100" dir="2700000" algn="tl">
                <a:srgbClr val="000000">
                  <a:alpha val="43137"/>
                </a:srgbClr>
              </a:outerShdw>
            </a:effectLst>
          </a:endParaRPr>
        </a:p>
      </dgm:t>
    </dgm:pt>
    <dgm:pt modelId="{1DA324C7-6370-484F-9233-1111E559DDF6}" type="parTrans" cxnId="{EF28BA3D-1C3D-4ED5-8998-E1855CC05DD0}">
      <dgm:prSet/>
      <dgm:spPr/>
      <dgm:t>
        <a:bodyPr/>
        <a:lstStyle/>
        <a:p>
          <a:endParaRPr lang="en-US"/>
        </a:p>
      </dgm:t>
    </dgm:pt>
    <dgm:pt modelId="{BF173BAD-7864-4B30-A8F1-AC2F1C9BCE0E}" type="sibTrans" cxnId="{EF28BA3D-1C3D-4ED5-8998-E1855CC05DD0}">
      <dgm:prSet/>
      <dgm:spPr/>
      <dgm:t>
        <a:bodyPr/>
        <a:lstStyle/>
        <a:p>
          <a:endParaRPr lang="en-US"/>
        </a:p>
      </dgm:t>
    </dgm:pt>
    <dgm:pt modelId="{3564E6F9-EF16-4564-8EFE-192310B8EC09}" type="pres">
      <dgm:prSet presAssocID="{B895AF5E-A7B1-4E0E-AF85-F01ABF636835}" presName="Name0" presStyleCnt="0">
        <dgm:presLayoutVars>
          <dgm:chMax val="7"/>
          <dgm:chPref val="7"/>
          <dgm:dir/>
          <dgm:animLvl val="lvl"/>
        </dgm:presLayoutVars>
      </dgm:prSet>
      <dgm:spPr/>
      <dgm:t>
        <a:bodyPr/>
        <a:lstStyle/>
        <a:p>
          <a:endParaRPr lang="en-US"/>
        </a:p>
      </dgm:t>
    </dgm:pt>
    <dgm:pt modelId="{F1FB31F5-3C30-4F42-AF4D-FFB78625F8A1}" type="pres">
      <dgm:prSet presAssocID="{DB1F020C-36B9-4143-AB0A-6965234AA905}" presName="Accent1" presStyleCnt="0"/>
      <dgm:spPr/>
    </dgm:pt>
    <dgm:pt modelId="{A308FE14-4C21-40A6-BDE0-9BBF17DA44B9}" type="pres">
      <dgm:prSet presAssocID="{DB1F020C-36B9-4143-AB0A-6965234AA905}" presName="Accent" presStyleLbl="node1" presStyleIdx="0" presStyleCnt="3"/>
      <dgm:spPr/>
    </dgm:pt>
    <dgm:pt modelId="{50681AA7-DAED-42A1-AC4E-D0C9DBC0168C}" type="pres">
      <dgm:prSet presAssocID="{DB1F020C-36B9-4143-AB0A-6965234AA905}" presName="Parent1" presStyleLbl="revTx" presStyleIdx="0" presStyleCnt="3" custScaleX="111834">
        <dgm:presLayoutVars>
          <dgm:chMax val="1"/>
          <dgm:chPref val="1"/>
          <dgm:bulletEnabled val="1"/>
        </dgm:presLayoutVars>
      </dgm:prSet>
      <dgm:spPr/>
      <dgm:t>
        <a:bodyPr/>
        <a:lstStyle/>
        <a:p>
          <a:endParaRPr lang="en-US"/>
        </a:p>
      </dgm:t>
    </dgm:pt>
    <dgm:pt modelId="{968861BA-F7CF-4A98-A5B9-9D9F259A4ED3}" type="pres">
      <dgm:prSet presAssocID="{92560BAD-BD51-4AFF-AEF1-BA58B8D46E3E}" presName="Accent2" presStyleCnt="0"/>
      <dgm:spPr/>
    </dgm:pt>
    <dgm:pt modelId="{0A9E21C1-93B7-4EA8-8ECE-6DA3A84B36EA}" type="pres">
      <dgm:prSet presAssocID="{92560BAD-BD51-4AFF-AEF1-BA58B8D46E3E}" presName="Accent" presStyleLbl="node1" presStyleIdx="1" presStyleCnt="3"/>
      <dgm:spPr/>
    </dgm:pt>
    <dgm:pt modelId="{1D87CE34-5E32-401D-9039-DCE7E60E4423}" type="pres">
      <dgm:prSet presAssocID="{92560BAD-BD51-4AFF-AEF1-BA58B8D46E3E}" presName="Parent2" presStyleLbl="revTx" presStyleIdx="1" presStyleCnt="3">
        <dgm:presLayoutVars>
          <dgm:chMax val="1"/>
          <dgm:chPref val="1"/>
          <dgm:bulletEnabled val="1"/>
        </dgm:presLayoutVars>
      </dgm:prSet>
      <dgm:spPr/>
      <dgm:t>
        <a:bodyPr/>
        <a:lstStyle/>
        <a:p>
          <a:endParaRPr lang="en-US"/>
        </a:p>
      </dgm:t>
    </dgm:pt>
    <dgm:pt modelId="{8752320E-4109-4D08-BD88-4DB38B2F2D4D}" type="pres">
      <dgm:prSet presAssocID="{3BAF7B21-ED3C-40B4-9B0C-7B038DBF847F}" presName="Accent3" presStyleCnt="0"/>
      <dgm:spPr/>
    </dgm:pt>
    <dgm:pt modelId="{665EDF10-01DB-4BFE-8551-4D6F0B7856BB}" type="pres">
      <dgm:prSet presAssocID="{3BAF7B21-ED3C-40B4-9B0C-7B038DBF847F}" presName="Accent" presStyleLbl="node1" presStyleIdx="2" presStyleCnt="3"/>
      <dgm:spPr/>
    </dgm:pt>
    <dgm:pt modelId="{664AD610-C1D9-4A78-AF6F-CDD9706201C9}" type="pres">
      <dgm:prSet presAssocID="{3BAF7B21-ED3C-40B4-9B0C-7B038DBF847F}" presName="Parent3" presStyleLbl="revTx" presStyleIdx="2" presStyleCnt="3">
        <dgm:presLayoutVars>
          <dgm:chMax val="1"/>
          <dgm:chPref val="1"/>
          <dgm:bulletEnabled val="1"/>
        </dgm:presLayoutVars>
      </dgm:prSet>
      <dgm:spPr/>
      <dgm:t>
        <a:bodyPr/>
        <a:lstStyle/>
        <a:p>
          <a:endParaRPr lang="en-US"/>
        </a:p>
      </dgm:t>
    </dgm:pt>
  </dgm:ptLst>
  <dgm:cxnLst>
    <dgm:cxn modelId="{C8271DF9-CBCD-425E-817A-EB9697CB9DA1}" type="presOf" srcId="{DB1F020C-36B9-4143-AB0A-6965234AA905}" destId="{50681AA7-DAED-42A1-AC4E-D0C9DBC0168C}" srcOrd="0" destOrd="0" presId="urn:microsoft.com/office/officeart/2009/layout/CircleArrowProcess"/>
    <dgm:cxn modelId="{1E9F2BE3-2B52-4799-87DE-6E0FDC111FDD}" srcId="{B895AF5E-A7B1-4E0E-AF85-F01ABF636835}" destId="{DB1F020C-36B9-4143-AB0A-6965234AA905}" srcOrd="0" destOrd="0" parTransId="{783E87AE-577E-4F17-ADA4-9A56CE12C278}" sibTransId="{58C6896E-7AD3-466A-920D-D4E068E54281}"/>
    <dgm:cxn modelId="{A7F9E9A2-3A79-4388-A169-0D91CA5356A8}" srcId="{B895AF5E-A7B1-4E0E-AF85-F01ABF636835}" destId="{92560BAD-BD51-4AFF-AEF1-BA58B8D46E3E}" srcOrd="1" destOrd="0" parTransId="{52D62503-78C8-4CA1-826A-11EE72C29895}" sibTransId="{55EF7BE3-4622-4543-92B3-E97800F46723}"/>
    <dgm:cxn modelId="{EF28BA3D-1C3D-4ED5-8998-E1855CC05DD0}" srcId="{B895AF5E-A7B1-4E0E-AF85-F01ABF636835}" destId="{3BAF7B21-ED3C-40B4-9B0C-7B038DBF847F}" srcOrd="2" destOrd="0" parTransId="{1DA324C7-6370-484F-9233-1111E559DDF6}" sibTransId="{BF173BAD-7864-4B30-A8F1-AC2F1C9BCE0E}"/>
    <dgm:cxn modelId="{6E9C07B9-16A5-4854-BAD2-E4AAF8855C32}" type="presOf" srcId="{B895AF5E-A7B1-4E0E-AF85-F01ABF636835}" destId="{3564E6F9-EF16-4564-8EFE-192310B8EC09}" srcOrd="0" destOrd="0" presId="urn:microsoft.com/office/officeart/2009/layout/CircleArrowProcess"/>
    <dgm:cxn modelId="{24D08788-D5F6-4B5D-A42D-28DA9776958C}" type="presOf" srcId="{92560BAD-BD51-4AFF-AEF1-BA58B8D46E3E}" destId="{1D87CE34-5E32-401D-9039-DCE7E60E4423}" srcOrd="0" destOrd="0" presId="urn:microsoft.com/office/officeart/2009/layout/CircleArrowProcess"/>
    <dgm:cxn modelId="{3CE9DC48-6921-41F8-A733-63971206A3E8}" type="presOf" srcId="{3BAF7B21-ED3C-40B4-9B0C-7B038DBF847F}" destId="{664AD610-C1D9-4A78-AF6F-CDD9706201C9}" srcOrd="0" destOrd="0" presId="urn:microsoft.com/office/officeart/2009/layout/CircleArrowProcess"/>
    <dgm:cxn modelId="{2CB6AE14-694D-4C15-9FB0-D9EF8601A02B}" type="presParOf" srcId="{3564E6F9-EF16-4564-8EFE-192310B8EC09}" destId="{F1FB31F5-3C30-4F42-AF4D-FFB78625F8A1}" srcOrd="0" destOrd="0" presId="urn:microsoft.com/office/officeart/2009/layout/CircleArrowProcess"/>
    <dgm:cxn modelId="{7D54BC1C-710A-49EB-B4B4-5A784A7C6844}" type="presParOf" srcId="{F1FB31F5-3C30-4F42-AF4D-FFB78625F8A1}" destId="{A308FE14-4C21-40A6-BDE0-9BBF17DA44B9}" srcOrd="0" destOrd="0" presId="urn:microsoft.com/office/officeart/2009/layout/CircleArrowProcess"/>
    <dgm:cxn modelId="{4A99FE7B-1B61-475A-A983-741949F37B3B}" type="presParOf" srcId="{3564E6F9-EF16-4564-8EFE-192310B8EC09}" destId="{50681AA7-DAED-42A1-AC4E-D0C9DBC0168C}" srcOrd="1" destOrd="0" presId="urn:microsoft.com/office/officeart/2009/layout/CircleArrowProcess"/>
    <dgm:cxn modelId="{6A078B6F-4A99-4DEE-8F91-886C9501F73B}" type="presParOf" srcId="{3564E6F9-EF16-4564-8EFE-192310B8EC09}" destId="{968861BA-F7CF-4A98-A5B9-9D9F259A4ED3}" srcOrd="2" destOrd="0" presId="urn:microsoft.com/office/officeart/2009/layout/CircleArrowProcess"/>
    <dgm:cxn modelId="{9A22A5A5-62B3-435E-9C73-BF1655C305D8}" type="presParOf" srcId="{968861BA-F7CF-4A98-A5B9-9D9F259A4ED3}" destId="{0A9E21C1-93B7-4EA8-8ECE-6DA3A84B36EA}" srcOrd="0" destOrd="0" presId="urn:microsoft.com/office/officeart/2009/layout/CircleArrowProcess"/>
    <dgm:cxn modelId="{F30482E1-812F-4C5D-9CD0-4D9AA52B454C}" type="presParOf" srcId="{3564E6F9-EF16-4564-8EFE-192310B8EC09}" destId="{1D87CE34-5E32-401D-9039-DCE7E60E4423}" srcOrd="3" destOrd="0" presId="urn:microsoft.com/office/officeart/2009/layout/CircleArrowProcess"/>
    <dgm:cxn modelId="{604E1E95-0B27-495F-8CA4-C95DBD2286FE}" type="presParOf" srcId="{3564E6F9-EF16-4564-8EFE-192310B8EC09}" destId="{8752320E-4109-4D08-BD88-4DB38B2F2D4D}" srcOrd="4" destOrd="0" presId="urn:microsoft.com/office/officeart/2009/layout/CircleArrowProcess"/>
    <dgm:cxn modelId="{C84BFC5D-2F14-4606-8526-3567FA8D8E33}" type="presParOf" srcId="{8752320E-4109-4D08-BD88-4DB38B2F2D4D}" destId="{665EDF10-01DB-4BFE-8551-4D6F0B7856BB}" srcOrd="0" destOrd="0" presId="urn:microsoft.com/office/officeart/2009/layout/CircleArrowProcess"/>
    <dgm:cxn modelId="{B375F697-009D-47A0-B86E-407893056766}" type="presParOf" srcId="{3564E6F9-EF16-4564-8EFE-192310B8EC09}" destId="{664AD610-C1D9-4A78-AF6F-CDD9706201C9}" srcOrd="5"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7F2C61-DA13-4FB0-834E-6AC634A85544}">
      <dsp:nvSpPr>
        <dsp:cNvPr id="0" name=""/>
        <dsp:cNvSpPr/>
      </dsp:nvSpPr>
      <dsp:spPr>
        <a:xfrm>
          <a:off x="6126530" y="1837564"/>
          <a:ext cx="561787" cy="267359"/>
        </a:xfrm>
        <a:custGeom>
          <a:avLst/>
          <a:gdLst/>
          <a:ahLst/>
          <a:cxnLst/>
          <a:rect l="0" t="0" r="0" b="0"/>
          <a:pathLst>
            <a:path>
              <a:moveTo>
                <a:pt x="0" y="0"/>
              </a:moveTo>
              <a:lnTo>
                <a:pt x="0" y="182197"/>
              </a:lnTo>
              <a:lnTo>
                <a:pt x="561787" y="182197"/>
              </a:lnTo>
              <a:lnTo>
                <a:pt x="561787" y="267359"/>
              </a:lnTo>
            </a:path>
          </a:pathLst>
        </a:custGeom>
        <a:noFill/>
        <a:ln w="25400" cap="flat" cmpd="sng" algn="ctr">
          <a:solidFill>
            <a:schemeClr val="accent1">
              <a:shade val="8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13CBF9BC-0132-4F66-8A3F-C758F9CB0961}">
      <dsp:nvSpPr>
        <dsp:cNvPr id="0" name=""/>
        <dsp:cNvSpPr/>
      </dsp:nvSpPr>
      <dsp:spPr>
        <a:xfrm>
          <a:off x="5439122" y="1837564"/>
          <a:ext cx="687408" cy="267359"/>
        </a:xfrm>
        <a:custGeom>
          <a:avLst/>
          <a:gdLst/>
          <a:ahLst/>
          <a:cxnLst/>
          <a:rect l="0" t="0" r="0" b="0"/>
          <a:pathLst>
            <a:path>
              <a:moveTo>
                <a:pt x="687408" y="0"/>
              </a:moveTo>
              <a:lnTo>
                <a:pt x="687408" y="182197"/>
              </a:lnTo>
              <a:lnTo>
                <a:pt x="0" y="182197"/>
              </a:lnTo>
              <a:lnTo>
                <a:pt x="0" y="267359"/>
              </a:lnTo>
            </a:path>
          </a:pathLst>
        </a:custGeom>
        <a:noFill/>
        <a:ln w="25400" cap="flat" cmpd="sng" algn="ctr">
          <a:solidFill>
            <a:schemeClr val="accent1">
              <a:shade val="8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1082C49F-BA83-4362-B757-3B456677663D}">
      <dsp:nvSpPr>
        <dsp:cNvPr id="0" name=""/>
        <dsp:cNvSpPr/>
      </dsp:nvSpPr>
      <dsp:spPr>
        <a:xfrm>
          <a:off x="4176207" y="986456"/>
          <a:ext cx="1950322" cy="267359"/>
        </a:xfrm>
        <a:custGeom>
          <a:avLst/>
          <a:gdLst/>
          <a:ahLst/>
          <a:cxnLst/>
          <a:rect l="0" t="0" r="0" b="0"/>
          <a:pathLst>
            <a:path>
              <a:moveTo>
                <a:pt x="0" y="0"/>
              </a:moveTo>
              <a:lnTo>
                <a:pt x="0" y="182197"/>
              </a:lnTo>
              <a:lnTo>
                <a:pt x="1950322" y="182197"/>
              </a:lnTo>
              <a:lnTo>
                <a:pt x="1950322" y="267359"/>
              </a:lnTo>
            </a:path>
          </a:pathLst>
        </a:custGeom>
        <a:noFill/>
        <a:ln w="25400" cap="flat"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477607C-D246-45B5-95E1-FE0515946398}">
      <dsp:nvSpPr>
        <dsp:cNvPr id="0" name=""/>
        <dsp:cNvSpPr/>
      </dsp:nvSpPr>
      <dsp:spPr>
        <a:xfrm>
          <a:off x="2389137" y="1837564"/>
          <a:ext cx="1664389" cy="267359"/>
        </a:xfrm>
        <a:custGeom>
          <a:avLst/>
          <a:gdLst/>
          <a:ahLst/>
          <a:cxnLst/>
          <a:rect l="0" t="0" r="0" b="0"/>
          <a:pathLst>
            <a:path>
              <a:moveTo>
                <a:pt x="0" y="0"/>
              </a:moveTo>
              <a:lnTo>
                <a:pt x="0" y="182197"/>
              </a:lnTo>
              <a:lnTo>
                <a:pt x="1664389" y="182197"/>
              </a:lnTo>
              <a:lnTo>
                <a:pt x="1664389" y="267359"/>
              </a:lnTo>
            </a:path>
          </a:pathLst>
        </a:custGeom>
        <a:noFill/>
        <a:ln w="25400" cap="flat" cmpd="sng" algn="ctr">
          <a:solidFill>
            <a:schemeClr val="accent1">
              <a:shade val="8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CB7978F-B610-43D2-A1C9-EFE1EB5621F2}">
      <dsp:nvSpPr>
        <dsp:cNvPr id="0" name=""/>
        <dsp:cNvSpPr/>
      </dsp:nvSpPr>
      <dsp:spPr>
        <a:xfrm>
          <a:off x="2389137" y="1837564"/>
          <a:ext cx="278793" cy="267359"/>
        </a:xfrm>
        <a:custGeom>
          <a:avLst/>
          <a:gdLst/>
          <a:ahLst/>
          <a:cxnLst/>
          <a:rect l="0" t="0" r="0" b="0"/>
          <a:pathLst>
            <a:path>
              <a:moveTo>
                <a:pt x="0" y="0"/>
              </a:moveTo>
              <a:lnTo>
                <a:pt x="0" y="182197"/>
              </a:lnTo>
              <a:lnTo>
                <a:pt x="278793" y="182197"/>
              </a:lnTo>
              <a:lnTo>
                <a:pt x="278793" y="267359"/>
              </a:lnTo>
            </a:path>
          </a:pathLst>
        </a:custGeom>
        <a:noFill/>
        <a:ln w="25400" cap="flat" cmpd="sng" algn="ctr">
          <a:solidFill>
            <a:schemeClr val="accent1">
              <a:shade val="8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E9D2E0F-1FC4-4997-96E3-116945D28C44}">
      <dsp:nvSpPr>
        <dsp:cNvPr id="0" name=""/>
        <dsp:cNvSpPr/>
      </dsp:nvSpPr>
      <dsp:spPr>
        <a:xfrm>
          <a:off x="1465890" y="1837564"/>
          <a:ext cx="923247" cy="267359"/>
        </a:xfrm>
        <a:custGeom>
          <a:avLst/>
          <a:gdLst/>
          <a:ahLst/>
          <a:cxnLst/>
          <a:rect l="0" t="0" r="0" b="0"/>
          <a:pathLst>
            <a:path>
              <a:moveTo>
                <a:pt x="923247" y="0"/>
              </a:moveTo>
              <a:lnTo>
                <a:pt x="923247" y="182197"/>
              </a:lnTo>
              <a:lnTo>
                <a:pt x="0" y="182197"/>
              </a:lnTo>
              <a:lnTo>
                <a:pt x="0" y="267359"/>
              </a:lnTo>
            </a:path>
          </a:pathLst>
        </a:custGeom>
        <a:noFill/>
        <a:ln w="25400" cap="flat" cmpd="sng" algn="ctr">
          <a:solidFill>
            <a:schemeClr val="accent1">
              <a:shade val="8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42E2AD57-D7BB-41D2-B185-6A0DB73B7B75}">
      <dsp:nvSpPr>
        <dsp:cNvPr id="0" name=""/>
        <dsp:cNvSpPr/>
      </dsp:nvSpPr>
      <dsp:spPr>
        <a:xfrm>
          <a:off x="363288" y="1837564"/>
          <a:ext cx="2025848" cy="267359"/>
        </a:xfrm>
        <a:custGeom>
          <a:avLst/>
          <a:gdLst/>
          <a:ahLst/>
          <a:cxnLst/>
          <a:rect l="0" t="0" r="0" b="0"/>
          <a:pathLst>
            <a:path>
              <a:moveTo>
                <a:pt x="2025848" y="0"/>
              </a:moveTo>
              <a:lnTo>
                <a:pt x="2025848" y="182197"/>
              </a:lnTo>
              <a:lnTo>
                <a:pt x="0" y="182197"/>
              </a:lnTo>
              <a:lnTo>
                <a:pt x="0" y="267359"/>
              </a:lnTo>
            </a:path>
          </a:pathLst>
        </a:custGeom>
        <a:noFill/>
        <a:ln w="25400" cap="flat" cmpd="sng" algn="ctr">
          <a:solidFill>
            <a:schemeClr val="accent1">
              <a:shade val="8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5499C96-3319-43BD-B6FF-662AE6887236}">
      <dsp:nvSpPr>
        <dsp:cNvPr id="0" name=""/>
        <dsp:cNvSpPr/>
      </dsp:nvSpPr>
      <dsp:spPr>
        <a:xfrm>
          <a:off x="2389137" y="986456"/>
          <a:ext cx="1787070" cy="267359"/>
        </a:xfrm>
        <a:custGeom>
          <a:avLst/>
          <a:gdLst/>
          <a:ahLst/>
          <a:cxnLst/>
          <a:rect l="0" t="0" r="0" b="0"/>
          <a:pathLst>
            <a:path>
              <a:moveTo>
                <a:pt x="1787070" y="0"/>
              </a:moveTo>
              <a:lnTo>
                <a:pt x="1787070" y="182197"/>
              </a:lnTo>
              <a:lnTo>
                <a:pt x="0" y="182197"/>
              </a:lnTo>
              <a:lnTo>
                <a:pt x="0" y="267359"/>
              </a:lnTo>
            </a:path>
          </a:pathLst>
        </a:custGeom>
        <a:noFill/>
        <a:ln w="25400" cap="flat"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F65E50A3-302A-4556-A286-45AEC118CE8B}">
      <dsp:nvSpPr>
        <dsp:cNvPr id="0" name=""/>
        <dsp:cNvSpPr/>
      </dsp:nvSpPr>
      <dsp:spPr>
        <a:xfrm>
          <a:off x="3337338" y="402708"/>
          <a:ext cx="1677738" cy="583748"/>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7C0ECFF2-AC11-404F-93D7-EE6814C6BE7C}">
      <dsp:nvSpPr>
        <dsp:cNvPr id="0" name=""/>
        <dsp:cNvSpPr/>
      </dsp:nvSpPr>
      <dsp:spPr>
        <a:xfrm>
          <a:off x="3439481" y="499744"/>
          <a:ext cx="1677738" cy="58374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i="1" kern="1200">
              <a:effectLst>
                <a:outerShdw blurRad="38100" dist="38100" dir="2700000" algn="tl">
                  <a:srgbClr val="000000">
                    <a:alpha val="43137"/>
                  </a:srgbClr>
                </a:outerShdw>
              </a:effectLst>
            </a:rPr>
            <a:t>Key  flexfields</a:t>
          </a:r>
          <a:endParaRPr lang="en-US" sz="1400" b="1" i="1" kern="1200" dirty="0">
            <a:effectLst>
              <a:outerShdw blurRad="38100" dist="38100" dir="2700000" algn="tl">
                <a:srgbClr val="000000">
                  <a:alpha val="43137"/>
                </a:srgbClr>
              </a:outerShdw>
            </a:effectLst>
          </a:endParaRPr>
        </a:p>
      </dsp:txBody>
      <dsp:txXfrm>
        <a:off x="3456578" y="516841"/>
        <a:ext cx="1643544" cy="549554"/>
      </dsp:txXfrm>
    </dsp:sp>
    <dsp:sp modelId="{B8F4EB31-372E-4B87-8E2F-3FE67136DCE3}">
      <dsp:nvSpPr>
        <dsp:cNvPr id="0" name=""/>
        <dsp:cNvSpPr/>
      </dsp:nvSpPr>
      <dsp:spPr>
        <a:xfrm>
          <a:off x="1523259" y="1253816"/>
          <a:ext cx="1731756" cy="583748"/>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E700C32-3C55-4589-BDF7-79C956D0B43D}">
      <dsp:nvSpPr>
        <dsp:cNvPr id="0" name=""/>
        <dsp:cNvSpPr/>
      </dsp:nvSpPr>
      <dsp:spPr>
        <a:xfrm>
          <a:off x="1625402" y="1350852"/>
          <a:ext cx="1731756" cy="58374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i="1" kern="1200">
              <a:effectLst>
                <a:outerShdw blurRad="38100" dist="38100" dir="2700000" algn="tl">
                  <a:srgbClr val="000000">
                    <a:alpha val="43137"/>
                  </a:srgbClr>
                </a:outerShdw>
              </a:effectLst>
            </a:rPr>
            <a:t>From human resources </a:t>
          </a:r>
          <a:endParaRPr lang="en-US" sz="1400" b="1" i="1" kern="1200" dirty="0">
            <a:effectLst>
              <a:outerShdw blurRad="38100" dist="38100" dir="2700000" algn="tl">
                <a:srgbClr val="000000">
                  <a:alpha val="43137"/>
                </a:srgbClr>
              </a:outerShdw>
            </a:effectLst>
          </a:endParaRPr>
        </a:p>
      </dsp:txBody>
      <dsp:txXfrm>
        <a:off x="1642499" y="1367949"/>
        <a:ext cx="1697562" cy="549554"/>
      </dsp:txXfrm>
    </dsp:sp>
    <dsp:sp modelId="{34831E24-7194-4405-88D3-9FADC989EB36}">
      <dsp:nvSpPr>
        <dsp:cNvPr id="0" name=""/>
        <dsp:cNvSpPr/>
      </dsp:nvSpPr>
      <dsp:spPr>
        <a:xfrm>
          <a:off x="3083" y="2104924"/>
          <a:ext cx="720409" cy="583748"/>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D95FDE67-DD1A-471D-B420-5FFC036A3D23}">
      <dsp:nvSpPr>
        <dsp:cNvPr id="0" name=""/>
        <dsp:cNvSpPr/>
      </dsp:nvSpPr>
      <dsp:spPr>
        <a:xfrm>
          <a:off x="105226" y="2201960"/>
          <a:ext cx="720409" cy="58374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i="1" kern="1200" dirty="0">
              <a:effectLst>
                <a:outerShdw blurRad="38100" dist="38100" dir="2700000" algn="tl">
                  <a:srgbClr val="000000">
                    <a:alpha val="43137"/>
                  </a:srgbClr>
                </a:outerShdw>
              </a:effectLst>
            </a:rPr>
            <a:t>Job</a:t>
          </a:r>
        </a:p>
      </dsp:txBody>
      <dsp:txXfrm>
        <a:off x="122323" y="2219057"/>
        <a:ext cx="686215" cy="549554"/>
      </dsp:txXfrm>
    </dsp:sp>
    <dsp:sp modelId="{5DEE3EFE-D216-4104-8552-00209717B5BE}">
      <dsp:nvSpPr>
        <dsp:cNvPr id="0" name=""/>
        <dsp:cNvSpPr/>
      </dsp:nvSpPr>
      <dsp:spPr>
        <a:xfrm>
          <a:off x="927779" y="2104924"/>
          <a:ext cx="1076220" cy="583748"/>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EF43858-BBC5-41A1-8F15-09515115C3BE}">
      <dsp:nvSpPr>
        <dsp:cNvPr id="0" name=""/>
        <dsp:cNvSpPr/>
      </dsp:nvSpPr>
      <dsp:spPr>
        <a:xfrm>
          <a:off x="1029923" y="2201960"/>
          <a:ext cx="1076220" cy="58374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i="1" kern="1200" dirty="0">
              <a:effectLst>
                <a:outerShdw blurRad="38100" dist="38100" dir="2700000" algn="tl">
                  <a:srgbClr val="000000">
                    <a:alpha val="43137"/>
                  </a:srgbClr>
                </a:outerShdw>
              </a:effectLst>
            </a:rPr>
            <a:t>Position</a:t>
          </a:r>
        </a:p>
      </dsp:txBody>
      <dsp:txXfrm>
        <a:off x="1047020" y="2219057"/>
        <a:ext cx="1042026" cy="549554"/>
      </dsp:txXfrm>
    </dsp:sp>
    <dsp:sp modelId="{A5410E71-9094-4D6A-BDEF-B48DE6337261}">
      <dsp:nvSpPr>
        <dsp:cNvPr id="0" name=""/>
        <dsp:cNvSpPr/>
      </dsp:nvSpPr>
      <dsp:spPr>
        <a:xfrm>
          <a:off x="2208286" y="2104924"/>
          <a:ext cx="919288" cy="583748"/>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4015CCDA-F247-4837-AF4F-AF3C78751129}">
      <dsp:nvSpPr>
        <dsp:cNvPr id="0" name=""/>
        <dsp:cNvSpPr/>
      </dsp:nvSpPr>
      <dsp:spPr>
        <a:xfrm>
          <a:off x="2310429" y="2201960"/>
          <a:ext cx="919288" cy="58374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i="1" kern="1200" dirty="0">
              <a:effectLst>
                <a:outerShdw blurRad="38100" dist="38100" dir="2700000" algn="tl">
                  <a:srgbClr val="000000">
                    <a:alpha val="43137"/>
                  </a:srgbClr>
                </a:outerShdw>
              </a:effectLst>
            </a:rPr>
            <a:t>Grade</a:t>
          </a:r>
        </a:p>
      </dsp:txBody>
      <dsp:txXfrm>
        <a:off x="2327526" y="2219057"/>
        <a:ext cx="885094" cy="549554"/>
      </dsp:txXfrm>
    </dsp:sp>
    <dsp:sp modelId="{60279DA5-3177-4D5F-A763-BAF78C18DF6D}">
      <dsp:nvSpPr>
        <dsp:cNvPr id="0" name=""/>
        <dsp:cNvSpPr/>
      </dsp:nvSpPr>
      <dsp:spPr>
        <a:xfrm>
          <a:off x="3331861" y="2104924"/>
          <a:ext cx="1443329" cy="583748"/>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2D81653A-49E2-49AC-AE2C-37D648F5D8CC}">
      <dsp:nvSpPr>
        <dsp:cNvPr id="0" name=""/>
        <dsp:cNvSpPr/>
      </dsp:nvSpPr>
      <dsp:spPr>
        <a:xfrm>
          <a:off x="3434005" y="2201960"/>
          <a:ext cx="1443329" cy="58374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i="1" kern="1200">
              <a:effectLst>
                <a:outerShdw blurRad="38100" dist="38100" dir="2700000" algn="tl">
                  <a:srgbClr val="000000">
                    <a:alpha val="43137"/>
                  </a:srgbClr>
                </a:outerShdw>
              </a:effectLst>
            </a:rPr>
            <a:t>Competence</a:t>
          </a:r>
          <a:endParaRPr lang="en-US" sz="1400" b="1" i="1" kern="1200" dirty="0">
            <a:effectLst>
              <a:outerShdw blurRad="38100" dist="38100" dir="2700000" algn="tl">
                <a:srgbClr val="000000">
                  <a:alpha val="43137"/>
                </a:srgbClr>
              </a:outerShdw>
            </a:effectLst>
          </a:endParaRPr>
        </a:p>
      </dsp:txBody>
      <dsp:txXfrm>
        <a:off x="3451102" y="2219057"/>
        <a:ext cx="1409135" cy="549554"/>
      </dsp:txXfrm>
    </dsp:sp>
    <dsp:sp modelId="{76691179-428B-48D4-BE47-068E1F62760B}">
      <dsp:nvSpPr>
        <dsp:cNvPr id="0" name=""/>
        <dsp:cNvSpPr/>
      </dsp:nvSpPr>
      <dsp:spPr>
        <a:xfrm>
          <a:off x="5423904" y="1253816"/>
          <a:ext cx="1405252" cy="583748"/>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9DE4677A-1B32-4B9D-A2C3-FF42E55E8E4A}">
      <dsp:nvSpPr>
        <dsp:cNvPr id="0" name=""/>
        <dsp:cNvSpPr/>
      </dsp:nvSpPr>
      <dsp:spPr>
        <a:xfrm>
          <a:off x="5526047" y="1350852"/>
          <a:ext cx="1405252" cy="58374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i="1" kern="1200">
              <a:effectLst>
                <a:outerShdw blurRad="38100" dist="38100" dir="2700000" algn="tl">
                  <a:srgbClr val="000000">
                    <a:alpha val="43137"/>
                  </a:srgbClr>
                </a:outerShdw>
              </a:effectLst>
            </a:rPr>
            <a:t>From Payroll</a:t>
          </a:r>
          <a:endParaRPr lang="en-US" sz="1400" b="1" i="1" kern="1200" dirty="0">
            <a:effectLst>
              <a:outerShdw blurRad="38100" dist="38100" dir="2700000" algn="tl">
                <a:srgbClr val="000000">
                  <a:alpha val="43137"/>
                </a:srgbClr>
              </a:outerShdw>
            </a:effectLst>
          </a:endParaRPr>
        </a:p>
      </dsp:txBody>
      <dsp:txXfrm>
        <a:off x="5543144" y="1367949"/>
        <a:ext cx="1371058" cy="549554"/>
      </dsp:txXfrm>
    </dsp:sp>
    <dsp:sp modelId="{20008D75-A9CE-4AE5-95D0-F89FF1EB067A}">
      <dsp:nvSpPr>
        <dsp:cNvPr id="0" name=""/>
        <dsp:cNvSpPr/>
      </dsp:nvSpPr>
      <dsp:spPr>
        <a:xfrm>
          <a:off x="4979477" y="2104924"/>
          <a:ext cx="919288" cy="583748"/>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63130CCF-F85A-4A78-B097-930D262EC6BA}">
      <dsp:nvSpPr>
        <dsp:cNvPr id="0" name=""/>
        <dsp:cNvSpPr/>
      </dsp:nvSpPr>
      <dsp:spPr>
        <a:xfrm>
          <a:off x="5081620" y="2201960"/>
          <a:ext cx="919288" cy="58374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i="1" kern="1200">
              <a:effectLst>
                <a:outerShdw blurRad="38100" dist="38100" dir="2700000" algn="tl">
                  <a:srgbClr val="000000">
                    <a:alpha val="43137"/>
                  </a:srgbClr>
                </a:outerShdw>
              </a:effectLst>
            </a:rPr>
            <a:t>People group</a:t>
          </a:r>
          <a:endParaRPr lang="en-US" sz="1400" b="1" i="1" kern="1200" dirty="0">
            <a:effectLst>
              <a:outerShdw blurRad="38100" dist="38100" dir="2700000" algn="tl">
                <a:srgbClr val="000000">
                  <a:alpha val="43137"/>
                </a:srgbClr>
              </a:outerShdw>
            </a:effectLst>
          </a:endParaRPr>
        </a:p>
      </dsp:txBody>
      <dsp:txXfrm>
        <a:off x="5098717" y="2219057"/>
        <a:ext cx="885094" cy="549554"/>
      </dsp:txXfrm>
    </dsp:sp>
    <dsp:sp modelId="{4B617A07-91B8-4637-815E-BB28D88E3B0D}">
      <dsp:nvSpPr>
        <dsp:cNvPr id="0" name=""/>
        <dsp:cNvSpPr/>
      </dsp:nvSpPr>
      <dsp:spPr>
        <a:xfrm>
          <a:off x="6103052" y="2104924"/>
          <a:ext cx="1170530" cy="583748"/>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573F1F6-ABDF-4BEA-AD6C-BE1BCD99B399}">
      <dsp:nvSpPr>
        <dsp:cNvPr id="0" name=""/>
        <dsp:cNvSpPr/>
      </dsp:nvSpPr>
      <dsp:spPr>
        <a:xfrm>
          <a:off x="6205195" y="2201960"/>
          <a:ext cx="1170530" cy="58374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i="1" kern="1200">
              <a:effectLst>
                <a:outerShdw blurRad="38100" dist="38100" dir="2700000" algn="tl">
                  <a:srgbClr val="000000">
                    <a:alpha val="43137"/>
                  </a:srgbClr>
                </a:outerShdw>
              </a:effectLst>
            </a:rPr>
            <a:t>Cost allocation</a:t>
          </a:r>
          <a:endParaRPr lang="en-US" sz="1400" b="1" i="1" kern="1200" dirty="0">
            <a:effectLst>
              <a:outerShdw blurRad="38100" dist="38100" dir="2700000" algn="tl">
                <a:srgbClr val="000000">
                  <a:alpha val="43137"/>
                </a:srgbClr>
              </a:outerShdw>
            </a:effectLst>
          </a:endParaRPr>
        </a:p>
      </dsp:txBody>
      <dsp:txXfrm>
        <a:off x="6222292" y="2219057"/>
        <a:ext cx="1136336" cy="5495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07114C-8F68-43B6-98FA-320E828FAE46}">
      <dsp:nvSpPr>
        <dsp:cNvPr id="0" name=""/>
        <dsp:cNvSpPr/>
      </dsp:nvSpPr>
      <dsp:spPr>
        <a:xfrm>
          <a:off x="7354153" y="1529354"/>
          <a:ext cx="464629" cy="221121"/>
        </a:xfrm>
        <a:custGeom>
          <a:avLst/>
          <a:gdLst/>
          <a:ahLst/>
          <a:cxnLst/>
          <a:rect l="0" t="0" r="0" b="0"/>
          <a:pathLst>
            <a:path>
              <a:moveTo>
                <a:pt x="0" y="0"/>
              </a:moveTo>
              <a:lnTo>
                <a:pt x="0" y="150687"/>
              </a:lnTo>
              <a:lnTo>
                <a:pt x="464629" y="150687"/>
              </a:lnTo>
              <a:lnTo>
                <a:pt x="464629" y="22112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DC7CFD-783B-43FD-B665-CC04B7E96D42}">
      <dsp:nvSpPr>
        <dsp:cNvPr id="0" name=""/>
        <dsp:cNvSpPr/>
      </dsp:nvSpPr>
      <dsp:spPr>
        <a:xfrm>
          <a:off x="6889523" y="1529354"/>
          <a:ext cx="464629" cy="221121"/>
        </a:xfrm>
        <a:custGeom>
          <a:avLst/>
          <a:gdLst/>
          <a:ahLst/>
          <a:cxnLst/>
          <a:rect l="0" t="0" r="0" b="0"/>
          <a:pathLst>
            <a:path>
              <a:moveTo>
                <a:pt x="464629" y="0"/>
              </a:moveTo>
              <a:lnTo>
                <a:pt x="464629" y="150687"/>
              </a:lnTo>
              <a:lnTo>
                <a:pt x="0" y="150687"/>
              </a:lnTo>
              <a:lnTo>
                <a:pt x="0" y="22112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91C4AA-DD98-4121-B872-9F425B7D0C2A}">
      <dsp:nvSpPr>
        <dsp:cNvPr id="0" name=""/>
        <dsp:cNvSpPr/>
      </dsp:nvSpPr>
      <dsp:spPr>
        <a:xfrm>
          <a:off x="5379476" y="825440"/>
          <a:ext cx="1974677" cy="221121"/>
        </a:xfrm>
        <a:custGeom>
          <a:avLst/>
          <a:gdLst/>
          <a:ahLst/>
          <a:cxnLst/>
          <a:rect l="0" t="0" r="0" b="0"/>
          <a:pathLst>
            <a:path>
              <a:moveTo>
                <a:pt x="0" y="0"/>
              </a:moveTo>
              <a:lnTo>
                <a:pt x="0" y="150687"/>
              </a:lnTo>
              <a:lnTo>
                <a:pt x="1974677" y="150687"/>
              </a:lnTo>
              <a:lnTo>
                <a:pt x="1974677" y="22112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F649A7-BE47-47DA-B324-DE981C8E90C3}">
      <dsp:nvSpPr>
        <dsp:cNvPr id="0" name=""/>
        <dsp:cNvSpPr/>
      </dsp:nvSpPr>
      <dsp:spPr>
        <a:xfrm>
          <a:off x="5960263" y="2233269"/>
          <a:ext cx="929259" cy="221121"/>
        </a:xfrm>
        <a:custGeom>
          <a:avLst/>
          <a:gdLst/>
          <a:ahLst/>
          <a:cxnLst/>
          <a:rect l="0" t="0" r="0" b="0"/>
          <a:pathLst>
            <a:path>
              <a:moveTo>
                <a:pt x="0" y="0"/>
              </a:moveTo>
              <a:lnTo>
                <a:pt x="0" y="150687"/>
              </a:lnTo>
              <a:lnTo>
                <a:pt x="929259" y="150687"/>
              </a:lnTo>
              <a:lnTo>
                <a:pt x="929259" y="22112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4375A1-8EC9-4387-8C91-BC7EB5950B30}">
      <dsp:nvSpPr>
        <dsp:cNvPr id="0" name=""/>
        <dsp:cNvSpPr/>
      </dsp:nvSpPr>
      <dsp:spPr>
        <a:xfrm>
          <a:off x="5914543" y="2937183"/>
          <a:ext cx="91440" cy="221121"/>
        </a:xfrm>
        <a:custGeom>
          <a:avLst/>
          <a:gdLst/>
          <a:ahLst/>
          <a:cxnLst/>
          <a:rect l="0" t="0" r="0" b="0"/>
          <a:pathLst>
            <a:path>
              <a:moveTo>
                <a:pt x="45720" y="0"/>
              </a:moveTo>
              <a:lnTo>
                <a:pt x="45720" y="22112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96CCA4-8F99-4594-A061-0D2EC9973461}">
      <dsp:nvSpPr>
        <dsp:cNvPr id="0" name=""/>
        <dsp:cNvSpPr/>
      </dsp:nvSpPr>
      <dsp:spPr>
        <a:xfrm>
          <a:off x="5914543" y="2233269"/>
          <a:ext cx="91440" cy="221121"/>
        </a:xfrm>
        <a:custGeom>
          <a:avLst/>
          <a:gdLst/>
          <a:ahLst/>
          <a:cxnLst/>
          <a:rect l="0" t="0" r="0" b="0"/>
          <a:pathLst>
            <a:path>
              <a:moveTo>
                <a:pt x="45720" y="0"/>
              </a:moveTo>
              <a:lnTo>
                <a:pt x="45720" y="22112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AE5F28-1220-4BEA-8782-AB80AA54DF63}">
      <dsp:nvSpPr>
        <dsp:cNvPr id="0" name=""/>
        <dsp:cNvSpPr/>
      </dsp:nvSpPr>
      <dsp:spPr>
        <a:xfrm>
          <a:off x="4985283" y="2937183"/>
          <a:ext cx="91440" cy="221121"/>
        </a:xfrm>
        <a:custGeom>
          <a:avLst/>
          <a:gdLst/>
          <a:ahLst/>
          <a:cxnLst/>
          <a:rect l="0" t="0" r="0" b="0"/>
          <a:pathLst>
            <a:path>
              <a:moveTo>
                <a:pt x="45720" y="0"/>
              </a:moveTo>
              <a:lnTo>
                <a:pt x="45720" y="22112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2482F3D-2443-445C-98D2-B712F89C3E70}">
      <dsp:nvSpPr>
        <dsp:cNvPr id="0" name=""/>
        <dsp:cNvSpPr/>
      </dsp:nvSpPr>
      <dsp:spPr>
        <a:xfrm>
          <a:off x="5031003" y="2233269"/>
          <a:ext cx="929259" cy="221121"/>
        </a:xfrm>
        <a:custGeom>
          <a:avLst/>
          <a:gdLst/>
          <a:ahLst/>
          <a:cxnLst/>
          <a:rect l="0" t="0" r="0" b="0"/>
          <a:pathLst>
            <a:path>
              <a:moveTo>
                <a:pt x="929259" y="0"/>
              </a:moveTo>
              <a:lnTo>
                <a:pt x="929259" y="150687"/>
              </a:lnTo>
              <a:lnTo>
                <a:pt x="0" y="150687"/>
              </a:lnTo>
              <a:lnTo>
                <a:pt x="0" y="22112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19A46F-2629-4799-BC87-D8E1C0D056CB}">
      <dsp:nvSpPr>
        <dsp:cNvPr id="0" name=""/>
        <dsp:cNvSpPr/>
      </dsp:nvSpPr>
      <dsp:spPr>
        <a:xfrm>
          <a:off x="3404799" y="1529354"/>
          <a:ext cx="2555464" cy="221121"/>
        </a:xfrm>
        <a:custGeom>
          <a:avLst/>
          <a:gdLst/>
          <a:ahLst/>
          <a:cxnLst/>
          <a:rect l="0" t="0" r="0" b="0"/>
          <a:pathLst>
            <a:path>
              <a:moveTo>
                <a:pt x="0" y="0"/>
              </a:moveTo>
              <a:lnTo>
                <a:pt x="0" y="150687"/>
              </a:lnTo>
              <a:lnTo>
                <a:pt x="2555464" y="150687"/>
              </a:lnTo>
              <a:lnTo>
                <a:pt x="2555464" y="22112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BA5C33-77DE-4509-9E1E-69DDB6B0ABCE}">
      <dsp:nvSpPr>
        <dsp:cNvPr id="0" name=""/>
        <dsp:cNvSpPr/>
      </dsp:nvSpPr>
      <dsp:spPr>
        <a:xfrm>
          <a:off x="3172484" y="2233269"/>
          <a:ext cx="929259" cy="221121"/>
        </a:xfrm>
        <a:custGeom>
          <a:avLst/>
          <a:gdLst/>
          <a:ahLst/>
          <a:cxnLst/>
          <a:rect l="0" t="0" r="0" b="0"/>
          <a:pathLst>
            <a:path>
              <a:moveTo>
                <a:pt x="0" y="0"/>
              </a:moveTo>
              <a:lnTo>
                <a:pt x="0" y="150687"/>
              </a:lnTo>
              <a:lnTo>
                <a:pt x="929259" y="150687"/>
              </a:lnTo>
              <a:lnTo>
                <a:pt x="929259" y="22112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AC61E6-6F1F-4CF8-B28A-6E8818A544A6}">
      <dsp:nvSpPr>
        <dsp:cNvPr id="0" name=""/>
        <dsp:cNvSpPr/>
      </dsp:nvSpPr>
      <dsp:spPr>
        <a:xfrm>
          <a:off x="3126764" y="2937183"/>
          <a:ext cx="91440" cy="221121"/>
        </a:xfrm>
        <a:custGeom>
          <a:avLst/>
          <a:gdLst/>
          <a:ahLst/>
          <a:cxnLst/>
          <a:rect l="0" t="0" r="0" b="0"/>
          <a:pathLst>
            <a:path>
              <a:moveTo>
                <a:pt x="45720" y="0"/>
              </a:moveTo>
              <a:lnTo>
                <a:pt x="45720" y="22112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49E208F-32A5-4A2E-903A-22292AA5191C}">
      <dsp:nvSpPr>
        <dsp:cNvPr id="0" name=""/>
        <dsp:cNvSpPr/>
      </dsp:nvSpPr>
      <dsp:spPr>
        <a:xfrm>
          <a:off x="3126764" y="2233269"/>
          <a:ext cx="91440" cy="221121"/>
        </a:xfrm>
        <a:custGeom>
          <a:avLst/>
          <a:gdLst/>
          <a:ahLst/>
          <a:cxnLst/>
          <a:rect l="0" t="0" r="0" b="0"/>
          <a:pathLst>
            <a:path>
              <a:moveTo>
                <a:pt x="45720" y="0"/>
              </a:moveTo>
              <a:lnTo>
                <a:pt x="45720" y="22112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CE3C36-07FD-46DD-AF3D-D1F263D8C04D}">
      <dsp:nvSpPr>
        <dsp:cNvPr id="0" name=""/>
        <dsp:cNvSpPr/>
      </dsp:nvSpPr>
      <dsp:spPr>
        <a:xfrm>
          <a:off x="2197504" y="2937183"/>
          <a:ext cx="91440" cy="221121"/>
        </a:xfrm>
        <a:custGeom>
          <a:avLst/>
          <a:gdLst/>
          <a:ahLst/>
          <a:cxnLst/>
          <a:rect l="0" t="0" r="0" b="0"/>
          <a:pathLst>
            <a:path>
              <a:moveTo>
                <a:pt x="45720" y="0"/>
              </a:moveTo>
              <a:lnTo>
                <a:pt x="45720" y="22112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2AFBF8-4F2C-4FED-ACD5-B8D807C9E3EF}">
      <dsp:nvSpPr>
        <dsp:cNvPr id="0" name=""/>
        <dsp:cNvSpPr/>
      </dsp:nvSpPr>
      <dsp:spPr>
        <a:xfrm>
          <a:off x="2243224" y="2233269"/>
          <a:ext cx="929259" cy="221121"/>
        </a:xfrm>
        <a:custGeom>
          <a:avLst/>
          <a:gdLst/>
          <a:ahLst/>
          <a:cxnLst/>
          <a:rect l="0" t="0" r="0" b="0"/>
          <a:pathLst>
            <a:path>
              <a:moveTo>
                <a:pt x="929259" y="0"/>
              </a:moveTo>
              <a:lnTo>
                <a:pt x="929259" y="150687"/>
              </a:lnTo>
              <a:lnTo>
                <a:pt x="0" y="150687"/>
              </a:lnTo>
              <a:lnTo>
                <a:pt x="0" y="22112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ED480A-36D7-4345-939E-AB78703FD207}">
      <dsp:nvSpPr>
        <dsp:cNvPr id="0" name=""/>
        <dsp:cNvSpPr/>
      </dsp:nvSpPr>
      <dsp:spPr>
        <a:xfrm>
          <a:off x="3172484" y="1529354"/>
          <a:ext cx="232314" cy="221121"/>
        </a:xfrm>
        <a:custGeom>
          <a:avLst/>
          <a:gdLst/>
          <a:ahLst/>
          <a:cxnLst/>
          <a:rect l="0" t="0" r="0" b="0"/>
          <a:pathLst>
            <a:path>
              <a:moveTo>
                <a:pt x="232314" y="0"/>
              </a:moveTo>
              <a:lnTo>
                <a:pt x="232314" y="150687"/>
              </a:lnTo>
              <a:lnTo>
                <a:pt x="0" y="150687"/>
              </a:lnTo>
              <a:lnTo>
                <a:pt x="0" y="22112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F65B04-0904-40D6-A1A9-4C72EF932EDD}">
      <dsp:nvSpPr>
        <dsp:cNvPr id="0" name=""/>
        <dsp:cNvSpPr/>
      </dsp:nvSpPr>
      <dsp:spPr>
        <a:xfrm>
          <a:off x="1268244" y="2937183"/>
          <a:ext cx="91440" cy="221121"/>
        </a:xfrm>
        <a:custGeom>
          <a:avLst/>
          <a:gdLst/>
          <a:ahLst/>
          <a:cxnLst/>
          <a:rect l="0" t="0" r="0" b="0"/>
          <a:pathLst>
            <a:path>
              <a:moveTo>
                <a:pt x="45720" y="0"/>
              </a:moveTo>
              <a:lnTo>
                <a:pt x="45720" y="22112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417BA0-084F-4173-A50A-539723A5165F}">
      <dsp:nvSpPr>
        <dsp:cNvPr id="0" name=""/>
        <dsp:cNvSpPr/>
      </dsp:nvSpPr>
      <dsp:spPr>
        <a:xfrm>
          <a:off x="849334" y="2233269"/>
          <a:ext cx="464629" cy="221121"/>
        </a:xfrm>
        <a:custGeom>
          <a:avLst/>
          <a:gdLst/>
          <a:ahLst/>
          <a:cxnLst/>
          <a:rect l="0" t="0" r="0" b="0"/>
          <a:pathLst>
            <a:path>
              <a:moveTo>
                <a:pt x="0" y="0"/>
              </a:moveTo>
              <a:lnTo>
                <a:pt x="0" y="150687"/>
              </a:lnTo>
              <a:lnTo>
                <a:pt x="464629" y="150687"/>
              </a:lnTo>
              <a:lnTo>
                <a:pt x="464629" y="22112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0BC475-02CD-4553-89EC-C965638C7CE9}">
      <dsp:nvSpPr>
        <dsp:cNvPr id="0" name=""/>
        <dsp:cNvSpPr/>
      </dsp:nvSpPr>
      <dsp:spPr>
        <a:xfrm>
          <a:off x="338984" y="2937183"/>
          <a:ext cx="91440" cy="221121"/>
        </a:xfrm>
        <a:custGeom>
          <a:avLst/>
          <a:gdLst/>
          <a:ahLst/>
          <a:cxnLst/>
          <a:rect l="0" t="0" r="0" b="0"/>
          <a:pathLst>
            <a:path>
              <a:moveTo>
                <a:pt x="45720" y="0"/>
              </a:moveTo>
              <a:lnTo>
                <a:pt x="45720" y="22112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1BFF36-3A30-4ECE-AAB5-2DE8606B8033}">
      <dsp:nvSpPr>
        <dsp:cNvPr id="0" name=""/>
        <dsp:cNvSpPr/>
      </dsp:nvSpPr>
      <dsp:spPr>
        <a:xfrm>
          <a:off x="384704" y="2233269"/>
          <a:ext cx="464629" cy="221121"/>
        </a:xfrm>
        <a:custGeom>
          <a:avLst/>
          <a:gdLst/>
          <a:ahLst/>
          <a:cxnLst/>
          <a:rect l="0" t="0" r="0" b="0"/>
          <a:pathLst>
            <a:path>
              <a:moveTo>
                <a:pt x="464629" y="0"/>
              </a:moveTo>
              <a:lnTo>
                <a:pt x="464629" y="150687"/>
              </a:lnTo>
              <a:lnTo>
                <a:pt x="0" y="150687"/>
              </a:lnTo>
              <a:lnTo>
                <a:pt x="0" y="22112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01FC44-3425-4A81-A201-9EB39D40CCE0}">
      <dsp:nvSpPr>
        <dsp:cNvPr id="0" name=""/>
        <dsp:cNvSpPr/>
      </dsp:nvSpPr>
      <dsp:spPr>
        <a:xfrm>
          <a:off x="849334" y="1529354"/>
          <a:ext cx="2555464" cy="221121"/>
        </a:xfrm>
        <a:custGeom>
          <a:avLst/>
          <a:gdLst/>
          <a:ahLst/>
          <a:cxnLst/>
          <a:rect l="0" t="0" r="0" b="0"/>
          <a:pathLst>
            <a:path>
              <a:moveTo>
                <a:pt x="2555464" y="0"/>
              </a:moveTo>
              <a:lnTo>
                <a:pt x="2555464" y="150687"/>
              </a:lnTo>
              <a:lnTo>
                <a:pt x="0" y="150687"/>
              </a:lnTo>
              <a:lnTo>
                <a:pt x="0" y="22112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BAF6466-F185-4CA4-849D-223040E5AF65}">
      <dsp:nvSpPr>
        <dsp:cNvPr id="0" name=""/>
        <dsp:cNvSpPr/>
      </dsp:nvSpPr>
      <dsp:spPr>
        <a:xfrm>
          <a:off x="3404799" y="825440"/>
          <a:ext cx="1974677" cy="221121"/>
        </a:xfrm>
        <a:custGeom>
          <a:avLst/>
          <a:gdLst/>
          <a:ahLst/>
          <a:cxnLst/>
          <a:rect l="0" t="0" r="0" b="0"/>
          <a:pathLst>
            <a:path>
              <a:moveTo>
                <a:pt x="1974677" y="0"/>
              </a:moveTo>
              <a:lnTo>
                <a:pt x="1974677" y="150687"/>
              </a:lnTo>
              <a:lnTo>
                <a:pt x="0" y="150687"/>
              </a:lnTo>
              <a:lnTo>
                <a:pt x="0" y="22112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EB0BEB-6A1F-4115-B8BF-A1AE1B0EC259}">
      <dsp:nvSpPr>
        <dsp:cNvPr id="0" name=""/>
        <dsp:cNvSpPr/>
      </dsp:nvSpPr>
      <dsp:spPr>
        <a:xfrm>
          <a:off x="4999324" y="342647"/>
          <a:ext cx="760303" cy="48279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5DB319-B20C-4F56-9162-126A08A3113E}">
      <dsp:nvSpPr>
        <dsp:cNvPr id="0" name=""/>
        <dsp:cNvSpPr/>
      </dsp:nvSpPr>
      <dsp:spPr>
        <a:xfrm>
          <a:off x="5083802" y="422902"/>
          <a:ext cx="760303" cy="48279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b="1" kern="1200" dirty="0">
              <a:effectLst/>
            </a:rPr>
            <a:t>Roxcell Pharma company</a:t>
          </a:r>
        </a:p>
      </dsp:txBody>
      <dsp:txXfrm>
        <a:off x="5097942" y="437042"/>
        <a:ext cx="732023" cy="454512"/>
      </dsp:txXfrm>
    </dsp:sp>
    <dsp:sp modelId="{2413E022-562E-4183-AAD9-64E93BE1F9A0}">
      <dsp:nvSpPr>
        <dsp:cNvPr id="0" name=""/>
        <dsp:cNvSpPr/>
      </dsp:nvSpPr>
      <dsp:spPr>
        <a:xfrm>
          <a:off x="3024647" y="1046562"/>
          <a:ext cx="760303" cy="48279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A870D63-29D9-452B-B9C3-E7296E1CD3F3}">
      <dsp:nvSpPr>
        <dsp:cNvPr id="0" name=""/>
        <dsp:cNvSpPr/>
      </dsp:nvSpPr>
      <dsp:spPr>
        <a:xfrm>
          <a:off x="3109125" y="1126816"/>
          <a:ext cx="760303" cy="48279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b="1" kern="1200" dirty="0">
              <a:effectLst/>
            </a:rPr>
            <a:t>Internal </a:t>
          </a:r>
        </a:p>
      </dsp:txBody>
      <dsp:txXfrm>
        <a:off x="3123265" y="1140956"/>
        <a:ext cx="732023" cy="454512"/>
      </dsp:txXfrm>
    </dsp:sp>
    <dsp:sp modelId="{618DCFD1-8EEF-4ACA-87E3-4B1053B1757A}">
      <dsp:nvSpPr>
        <dsp:cNvPr id="0" name=""/>
        <dsp:cNvSpPr/>
      </dsp:nvSpPr>
      <dsp:spPr>
        <a:xfrm>
          <a:off x="469182" y="1750476"/>
          <a:ext cx="760303" cy="48279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032C90-4E19-4E6C-A0CD-221C6F11480C}">
      <dsp:nvSpPr>
        <dsp:cNvPr id="0" name=""/>
        <dsp:cNvSpPr/>
      </dsp:nvSpPr>
      <dsp:spPr>
        <a:xfrm>
          <a:off x="553660" y="1830730"/>
          <a:ext cx="760303" cy="48279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b="1" kern="1200" dirty="0">
              <a:effectLst/>
            </a:rPr>
            <a:t>Executive Leadership</a:t>
          </a:r>
        </a:p>
      </dsp:txBody>
      <dsp:txXfrm>
        <a:off x="567800" y="1844870"/>
        <a:ext cx="732023" cy="454512"/>
      </dsp:txXfrm>
    </dsp:sp>
    <dsp:sp modelId="{354D4E55-9392-4EE9-AC64-555EF55B3CAC}">
      <dsp:nvSpPr>
        <dsp:cNvPr id="0" name=""/>
        <dsp:cNvSpPr/>
      </dsp:nvSpPr>
      <dsp:spPr>
        <a:xfrm>
          <a:off x="4552" y="2454390"/>
          <a:ext cx="760303" cy="48279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93A6C7-377C-4806-B316-E5638B04606E}">
      <dsp:nvSpPr>
        <dsp:cNvPr id="0" name=""/>
        <dsp:cNvSpPr/>
      </dsp:nvSpPr>
      <dsp:spPr>
        <a:xfrm>
          <a:off x="89030" y="2534645"/>
          <a:ext cx="760303" cy="48279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b="1" kern="1200" dirty="0">
              <a:effectLst/>
            </a:rPr>
            <a:t>Strategic Planning</a:t>
          </a:r>
        </a:p>
      </dsp:txBody>
      <dsp:txXfrm>
        <a:off x="103170" y="2548785"/>
        <a:ext cx="732023" cy="454512"/>
      </dsp:txXfrm>
    </dsp:sp>
    <dsp:sp modelId="{0C86D1EC-23B8-4D8C-88F4-1F55F5F2380C}">
      <dsp:nvSpPr>
        <dsp:cNvPr id="0" name=""/>
        <dsp:cNvSpPr/>
      </dsp:nvSpPr>
      <dsp:spPr>
        <a:xfrm>
          <a:off x="4552" y="3158305"/>
          <a:ext cx="760303" cy="48279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DEA9DA-EBFF-4761-B749-818619438D37}">
      <dsp:nvSpPr>
        <dsp:cNvPr id="0" name=""/>
        <dsp:cNvSpPr/>
      </dsp:nvSpPr>
      <dsp:spPr>
        <a:xfrm>
          <a:off x="89030" y="3238559"/>
          <a:ext cx="760303" cy="48279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b="1" kern="1200" dirty="0">
              <a:effectLst/>
            </a:rPr>
            <a:t>Executive Assistants</a:t>
          </a:r>
        </a:p>
      </dsp:txBody>
      <dsp:txXfrm>
        <a:off x="103170" y="3252699"/>
        <a:ext cx="732023" cy="454512"/>
      </dsp:txXfrm>
    </dsp:sp>
    <dsp:sp modelId="{1D81DE68-1087-4F84-85DD-AFC9C466CCF5}">
      <dsp:nvSpPr>
        <dsp:cNvPr id="0" name=""/>
        <dsp:cNvSpPr/>
      </dsp:nvSpPr>
      <dsp:spPr>
        <a:xfrm>
          <a:off x="933812" y="2454390"/>
          <a:ext cx="760303" cy="48279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EC54F2-EB82-4964-927C-4167A2464202}">
      <dsp:nvSpPr>
        <dsp:cNvPr id="0" name=""/>
        <dsp:cNvSpPr/>
      </dsp:nvSpPr>
      <dsp:spPr>
        <a:xfrm>
          <a:off x="1018290" y="2534645"/>
          <a:ext cx="760303" cy="48279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b="1" kern="1200" dirty="0">
              <a:effectLst/>
            </a:rPr>
            <a:t>Corporate Governance</a:t>
          </a:r>
        </a:p>
      </dsp:txBody>
      <dsp:txXfrm>
        <a:off x="1032430" y="2548785"/>
        <a:ext cx="732023" cy="454512"/>
      </dsp:txXfrm>
    </dsp:sp>
    <dsp:sp modelId="{B583BD63-7022-4348-A843-4FC9B5D4C940}">
      <dsp:nvSpPr>
        <dsp:cNvPr id="0" name=""/>
        <dsp:cNvSpPr/>
      </dsp:nvSpPr>
      <dsp:spPr>
        <a:xfrm>
          <a:off x="933812" y="3158305"/>
          <a:ext cx="760303" cy="48279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8C248D-B012-45D1-B578-F9A15F5DE9E3}">
      <dsp:nvSpPr>
        <dsp:cNvPr id="0" name=""/>
        <dsp:cNvSpPr/>
      </dsp:nvSpPr>
      <dsp:spPr>
        <a:xfrm>
          <a:off x="1018290" y="3238559"/>
          <a:ext cx="760303" cy="48279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b="1" kern="1200" dirty="0">
              <a:effectLst/>
            </a:rPr>
            <a:t>Administrative Support</a:t>
          </a:r>
        </a:p>
      </dsp:txBody>
      <dsp:txXfrm>
        <a:off x="1032430" y="3252699"/>
        <a:ext cx="732023" cy="454512"/>
      </dsp:txXfrm>
    </dsp:sp>
    <dsp:sp modelId="{D6FE18CC-FC38-4779-B5C7-F16FEE3AA8F2}">
      <dsp:nvSpPr>
        <dsp:cNvPr id="0" name=""/>
        <dsp:cNvSpPr/>
      </dsp:nvSpPr>
      <dsp:spPr>
        <a:xfrm>
          <a:off x="2792332" y="1750476"/>
          <a:ext cx="760303" cy="48279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BFA130-CBAF-4B9B-8CC4-A445C07FD669}">
      <dsp:nvSpPr>
        <dsp:cNvPr id="0" name=""/>
        <dsp:cNvSpPr/>
      </dsp:nvSpPr>
      <dsp:spPr>
        <a:xfrm>
          <a:off x="2876810" y="1830730"/>
          <a:ext cx="760303" cy="48279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b="1" kern="1200" dirty="0">
              <a:effectLst/>
            </a:rPr>
            <a:t>Research &amp; Development (R&amp;D)</a:t>
          </a:r>
        </a:p>
      </dsp:txBody>
      <dsp:txXfrm>
        <a:off x="2890950" y="1844870"/>
        <a:ext cx="732023" cy="454512"/>
      </dsp:txXfrm>
    </dsp:sp>
    <dsp:sp modelId="{C328E795-281B-467E-B672-3C1C98F08CFC}">
      <dsp:nvSpPr>
        <dsp:cNvPr id="0" name=""/>
        <dsp:cNvSpPr/>
      </dsp:nvSpPr>
      <dsp:spPr>
        <a:xfrm>
          <a:off x="1863072" y="2454390"/>
          <a:ext cx="760303" cy="48279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B46C874-87F2-4F4C-95DF-36820CF7E7BB}">
      <dsp:nvSpPr>
        <dsp:cNvPr id="0" name=""/>
        <dsp:cNvSpPr/>
      </dsp:nvSpPr>
      <dsp:spPr>
        <a:xfrm>
          <a:off x="1947550" y="2534645"/>
          <a:ext cx="760303" cy="48279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b="1" kern="1200" dirty="0">
              <a:effectLst/>
            </a:rPr>
            <a:t>Clinical Research</a:t>
          </a:r>
        </a:p>
      </dsp:txBody>
      <dsp:txXfrm>
        <a:off x="1961690" y="2548785"/>
        <a:ext cx="732023" cy="454512"/>
      </dsp:txXfrm>
    </dsp:sp>
    <dsp:sp modelId="{2934F609-FB80-4D4A-AF42-88903C8AC16F}">
      <dsp:nvSpPr>
        <dsp:cNvPr id="0" name=""/>
        <dsp:cNvSpPr/>
      </dsp:nvSpPr>
      <dsp:spPr>
        <a:xfrm>
          <a:off x="1863072" y="3158305"/>
          <a:ext cx="760303" cy="48279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521844-2C0A-4081-AF28-B572E5688546}">
      <dsp:nvSpPr>
        <dsp:cNvPr id="0" name=""/>
        <dsp:cNvSpPr/>
      </dsp:nvSpPr>
      <dsp:spPr>
        <a:xfrm>
          <a:off x="1947550" y="3238559"/>
          <a:ext cx="760303" cy="48279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b="1" kern="1200" dirty="0">
              <a:effectLst/>
            </a:rPr>
            <a:t>Data Management</a:t>
          </a:r>
        </a:p>
      </dsp:txBody>
      <dsp:txXfrm>
        <a:off x="1961690" y="3252699"/>
        <a:ext cx="732023" cy="454512"/>
      </dsp:txXfrm>
    </dsp:sp>
    <dsp:sp modelId="{07393926-53F9-4C5B-99F7-1C0B564AF212}">
      <dsp:nvSpPr>
        <dsp:cNvPr id="0" name=""/>
        <dsp:cNvSpPr/>
      </dsp:nvSpPr>
      <dsp:spPr>
        <a:xfrm>
          <a:off x="2792332" y="2454390"/>
          <a:ext cx="760303" cy="48279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F12B09-332D-432F-8C65-4E11C0521FC5}">
      <dsp:nvSpPr>
        <dsp:cNvPr id="0" name=""/>
        <dsp:cNvSpPr/>
      </dsp:nvSpPr>
      <dsp:spPr>
        <a:xfrm>
          <a:off x="2876810" y="2534645"/>
          <a:ext cx="760303" cy="48279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b="1" kern="1200" dirty="0">
              <a:effectLst/>
            </a:rPr>
            <a:t>Preclinical Research</a:t>
          </a:r>
        </a:p>
      </dsp:txBody>
      <dsp:txXfrm>
        <a:off x="2890950" y="2548785"/>
        <a:ext cx="732023" cy="454512"/>
      </dsp:txXfrm>
    </dsp:sp>
    <dsp:sp modelId="{519B9C7A-172B-4670-B3C8-4E4FA6EA6BC9}">
      <dsp:nvSpPr>
        <dsp:cNvPr id="0" name=""/>
        <dsp:cNvSpPr/>
      </dsp:nvSpPr>
      <dsp:spPr>
        <a:xfrm>
          <a:off x="2792332" y="3158305"/>
          <a:ext cx="760303" cy="48279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54449D-C3B5-43CF-A5E1-BF224AAFEC6A}">
      <dsp:nvSpPr>
        <dsp:cNvPr id="0" name=""/>
        <dsp:cNvSpPr/>
      </dsp:nvSpPr>
      <dsp:spPr>
        <a:xfrm>
          <a:off x="2876810" y="3238559"/>
          <a:ext cx="760303" cy="48279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b="1" kern="1200" dirty="0">
              <a:effectLst/>
            </a:rPr>
            <a:t>Study Monitoring</a:t>
          </a:r>
        </a:p>
      </dsp:txBody>
      <dsp:txXfrm>
        <a:off x="2890950" y="3252699"/>
        <a:ext cx="732023" cy="454512"/>
      </dsp:txXfrm>
    </dsp:sp>
    <dsp:sp modelId="{792E372D-F0DA-40FF-838C-9704588C0A82}">
      <dsp:nvSpPr>
        <dsp:cNvPr id="0" name=""/>
        <dsp:cNvSpPr/>
      </dsp:nvSpPr>
      <dsp:spPr>
        <a:xfrm>
          <a:off x="3721592" y="2454390"/>
          <a:ext cx="760303" cy="48279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3B01F8-8CC4-4202-9C76-5227F766DB11}">
      <dsp:nvSpPr>
        <dsp:cNvPr id="0" name=""/>
        <dsp:cNvSpPr/>
      </dsp:nvSpPr>
      <dsp:spPr>
        <a:xfrm>
          <a:off x="3806070" y="2534645"/>
          <a:ext cx="760303" cy="48279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b="1" kern="1200" dirty="0">
              <a:effectLst/>
            </a:rPr>
            <a:t>Drug Discovery</a:t>
          </a:r>
        </a:p>
      </dsp:txBody>
      <dsp:txXfrm>
        <a:off x="3820210" y="2548785"/>
        <a:ext cx="732023" cy="454512"/>
      </dsp:txXfrm>
    </dsp:sp>
    <dsp:sp modelId="{A5202369-C4AE-446C-BB73-C21F745F5043}">
      <dsp:nvSpPr>
        <dsp:cNvPr id="0" name=""/>
        <dsp:cNvSpPr/>
      </dsp:nvSpPr>
      <dsp:spPr>
        <a:xfrm>
          <a:off x="5580111" y="1750476"/>
          <a:ext cx="760303" cy="48279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31C93F2-C49E-4576-A9A7-100E943A210C}">
      <dsp:nvSpPr>
        <dsp:cNvPr id="0" name=""/>
        <dsp:cNvSpPr/>
      </dsp:nvSpPr>
      <dsp:spPr>
        <a:xfrm>
          <a:off x="5664590" y="1830730"/>
          <a:ext cx="760303" cy="48279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b="1" kern="1200" dirty="0">
              <a:effectLst/>
            </a:rPr>
            <a:t>Sales &amp; Marketing</a:t>
          </a:r>
        </a:p>
      </dsp:txBody>
      <dsp:txXfrm>
        <a:off x="5678730" y="1844870"/>
        <a:ext cx="732023" cy="454512"/>
      </dsp:txXfrm>
    </dsp:sp>
    <dsp:sp modelId="{86F26AA6-F415-4BFC-907F-8A2CD733A2EE}">
      <dsp:nvSpPr>
        <dsp:cNvPr id="0" name=""/>
        <dsp:cNvSpPr/>
      </dsp:nvSpPr>
      <dsp:spPr>
        <a:xfrm>
          <a:off x="4650852" y="2454390"/>
          <a:ext cx="760303" cy="48279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E44BEA-44E4-44EE-8FAF-BAC0A92CEA9F}">
      <dsp:nvSpPr>
        <dsp:cNvPr id="0" name=""/>
        <dsp:cNvSpPr/>
      </dsp:nvSpPr>
      <dsp:spPr>
        <a:xfrm>
          <a:off x="4735330" y="2534645"/>
          <a:ext cx="760303" cy="48279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b="1" kern="1200" dirty="0">
              <a:effectLst/>
            </a:rPr>
            <a:t>Sales</a:t>
          </a:r>
        </a:p>
      </dsp:txBody>
      <dsp:txXfrm>
        <a:off x="4749470" y="2548785"/>
        <a:ext cx="732023" cy="454512"/>
      </dsp:txXfrm>
    </dsp:sp>
    <dsp:sp modelId="{73882FE8-7D31-4B93-8918-D27AF8AD82D5}">
      <dsp:nvSpPr>
        <dsp:cNvPr id="0" name=""/>
        <dsp:cNvSpPr/>
      </dsp:nvSpPr>
      <dsp:spPr>
        <a:xfrm>
          <a:off x="4650852" y="3158305"/>
          <a:ext cx="760303" cy="48279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F27EE9-C432-4C10-9BE2-07A78F9234C2}">
      <dsp:nvSpPr>
        <dsp:cNvPr id="0" name=""/>
        <dsp:cNvSpPr/>
      </dsp:nvSpPr>
      <dsp:spPr>
        <a:xfrm>
          <a:off x="4735330" y="3238559"/>
          <a:ext cx="760303" cy="48279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b="1" kern="1200" dirty="0">
              <a:effectLst/>
            </a:rPr>
            <a:t>Regional Sales</a:t>
          </a:r>
        </a:p>
      </dsp:txBody>
      <dsp:txXfrm>
        <a:off x="4749470" y="3252699"/>
        <a:ext cx="732023" cy="454512"/>
      </dsp:txXfrm>
    </dsp:sp>
    <dsp:sp modelId="{49559EE2-7436-4AA0-95AC-4AB530B1417D}">
      <dsp:nvSpPr>
        <dsp:cNvPr id="0" name=""/>
        <dsp:cNvSpPr/>
      </dsp:nvSpPr>
      <dsp:spPr>
        <a:xfrm>
          <a:off x="5580111" y="2454390"/>
          <a:ext cx="760303" cy="48279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47095A-EEB1-462E-8D0A-C4F8F0A56CAD}">
      <dsp:nvSpPr>
        <dsp:cNvPr id="0" name=""/>
        <dsp:cNvSpPr/>
      </dsp:nvSpPr>
      <dsp:spPr>
        <a:xfrm>
          <a:off x="5664590" y="2534645"/>
          <a:ext cx="760303" cy="48279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b="1" kern="1200" dirty="0">
              <a:effectLst/>
            </a:rPr>
            <a:t>Marketing</a:t>
          </a:r>
        </a:p>
      </dsp:txBody>
      <dsp:txXfrm>
        <a:off x="5678730" y="2548785"/>
        <a:ext cx="732023" cy="454512"/>
      </dsp:txXfrm>
    </dsp:sp>
    <dsp:sp modelId="{A69C3DA0-4525-4CD0-9E1F-FD3FA0406588}">
      <dsp:nvSpPr>
        <dsp:cNvPr id="0" name=""/>
        <dsp:cNvSpPr/>
      </dsp:nvSpPr>
      <dsp:spPr>
        <a:xfrm>
          <a:off x="5580111" y="3158305"/>
          <a:ext cx="760303" cy="48279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967268-390A-4C61-9BB4-F602E111BF87}">
      <dsp:nvSpPr>
        <dsp:cNvPr id="0" name=""/>
        <dsp:cNvSpPr/>
      </dsp:nvSpPr>
      <dsp:spPr>
        <a:xfrm>
          <a:off x="5664590" y="3238559"/>
          <a:ext cx="760303" cy="48279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b="1" kern="1200" dirty="0">
              <a:effectLst/>
            </a:rPr>
            <a:t>Digital Marketing</a:t>
          </a:r>
        </a:p>
      </dsp:txBody>
      <dsp:txXfrm>
        <a:off x="5678730" y="3252699"/>
        <a:ext cx="732023" cy="454512"/>
      </dsp:txXfrm>
    </dsp:sp>
    <dsp:sp modelId="{2A1D9EE5-7C5A-4DC1-B603-6205456FBA83}">
      <dsp:nvSpPr>
        <dsp:cNvPr id="0" name=""/>
        <dsp:cNvSpPr/>
      </dsp:nvSpPr>
      <dsp:spPr>
        <a:xfrm>
          <a:off x="6509371" y="2454390"/>
          <a:ext cx="760303" cy="48279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B901A1-54DF-4CD5-9DB7-5744741087D4}">
      <dsp:nvSpPr>
        <dsp:cNvPr id="0" name=""/>
        <dsp:cNvSpPr/>
      </dsp:nvSpPr>
      <dsp:spPr>
        <a:xfrm>
          <a:off x="6593849" y="2534645"/>
          <a:ext cx="760303" cy="48279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b="1" kern="1200" dirty="0">
              <a:effectLst/>
            </a:rPr>
            <a:t>Market Research</a:t>
          </a:r>
        </a:p>
      </dsp:txBody>
      <dsp:txXfrm>
        <a:off x="6607989" y="2548785"/>
        <a:ext cx="732023" cy="454512"/>
      </dsp:txXfrm>
    </dsp:sp>
    <dsp:sp modelId="{2B880370-50ED-46AA-99F9-D88491B975B3}">
      <dsp:nvSpPr>
        <dsp:cNvPr id="0" name=""/>
        <dsp:cNvSpPr/>
      </dsp:nvSpPr>
      <dsp:spPr>
        <a:xfrm>
          <a:off x="6974001" y="1046562"/>
          <a:ext cx="760303" cy="48279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1FE651-9585-41B0-9941-CD85A9C6B59E}">
      <dsp:nvSpPr>
        <dsp:cNvPr id="0" name=""/>
        <dsp:cNvSpPr/>
      </dsp:nvSpPr>
      <dsp:spPr>
        <a:xfrm>
          <a:off x="7058479" y="1126816"/>
          <a:ext cx="760303" cy="48279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b="1" kern="1200" dirty="0">
              <a:effectLst/>
            </a:rPr>
            <a:t>External</a:t>
          </a:r>
        </a:p>
      </dsp:txBody>
      <dsp:txXfrm>
        <a:off x="7072619" y="1140956"/>
        <a:ext cx="732023" cy="454512"/>
      </dsp:txXfrm>
    </dsp:sp>
    <dsp:sp modelId="{F4E97EB2-59F5-4B5E-865F-A3B0AD39584E}">
      <dsp:nvSpPr>
        <dsp:cNvPr id="0" name=""/>
        <dsp:cNvSpPr/>
      </dsp:nvSpPr>
      <dsp:spPr>
        <a:xfrm>
          <a:off x="6509371" y="1750476"/>
          <a:ext cx="760303" cy="48279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A0D358-1E55-4940-BE73-B5583B862FC0}">
      <dsp:nvSpPr>
        <dsp:cNvPr id="0" name=""/>
        <dsp:cNvSpPr/>
      </dsp:nvSpPr>
      <dsp:spPr>
        <a:xfrm>
          <a:off x="6593849" y="1830730"/>
          <a:ext cx="760303" cy="48279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b="1" kern="1200" dirty="0">
              <a:effectLst/>
            </a:rPr>
            <a:t>Premier Agency</a:t>
          </a:r>
        </a:p>
      </dsp:txBody>
      <dsp:txXfrm>
        <a:off x="6607989" y="1844870"/>
        <a:ext cx="732023" cy="454512"/>
      </dsp:txXfrm>
    </dsp:sp>
    <dsp:sp modelId="{CE389969-850B-4423-9EED-2C8FDDCCDCAC}">
      <dsp:nvSpPr>
        <dsp:cNvPr id="0" name=""/>
        <dsp:cNvSpPr/>
      </dsp:nvSpPr>
      <dsp:spPr>
        <a:xfrm>
          <a:off x="7438631" y="1750476"/>
          <a:ext cx="760303" cy="48279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9EC99E-842C-477F-9C31-D3B0BBEE0D7A}">
      <dsp:nvSpPr>
        <dsp:cNvPr id="0" name=""/>
        <dsp:cNvSpPr/>
      </dsp:nvSpPr>
      <dsp:spPr>
        <a:xfrm>
          <a:off x="7523109" y="1830730"/>
          <a:ext cx="760303" cy="48279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b="1" kern="1200" dirty="0">
              <a:effectLst/>
            </a:rPr>
            <a:t>Medical Agency</a:t>
          </a:r>
        </a:p>
      </dsp:txBody>
      <dsp:txXfrm>
        <a:off x="7537249" y="1844870"/>
        <a:ext cx="732023" cy="4545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08FE14-4C21-40A6-BDE0-9BBF17DA44B9}">
      <dsp:nvSpPr>
        <dsp:cNvPr id="0" name=""/>
        <dsp:cNvSpPr/>
      </dsp:nvSpPr>
      <dsp:spPr>
        <a:xfrm>
          <a:off x="2588391" y="0"/>
          <a:ext cx="2125710" cy="2126034"/>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681AA7-DAED-42A1-AC4E-D0C9DBC0168C}">
      <dsp:nvSpPr>
        <dsp:cNvPr id="0" name=""/>
        <dsp:cNvSpPr/>
      </dsp:nvSpPr>
      <dsp:spPr>
        <a:xfrm>
          <a:off x="2988350" y="767562"/>
          <a:ext cx="1321001" cy="590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b="1" kern="1200" dirty="0">
              <a:solidFill>
                <a:schemeClr val="bg1"/>
              </a:solidFill>
              <a:effectLst>
                <a:outerShdw blurRad="38100" dist="38100" dir="2700000" algn="tl">
                  <a:srgbClr val="000000">
                    <a:alpha val="43137"/>
                  </a:srgbClr>
                </a:outerShdw>
              </a:effectLst>
            </a:rPr>
            <a:t>Aliaa Omar El-Farouk Ibrahim El-</a:t>
          </a:r>
          <a:r>
            <a:rPr lang="en-US" sz="1400" b="1" kern="1200" dirty="0" err="1">
              <a:solidFill>
                <a:schemeClr val="bg1"/>
              </a:solidFill>
              <a:effectLst>
                <a:outerShdw blurRad="38100" dist="38100" dir="2700000" algn="tl">
                  <a:srgbClr val="000000">
                    <a:alpha val="43137"/>
                  </a:srgbClr>
                </a:outerShdw>
              </a:effectLst>
            </a:rPr>
            <a:t>Eraky</a:t>
          </a:r>
          <a:endParaRPr lang="en-US" sz="1400" b="1" kern="1200" dirty="0">
            <a:solidFill>
              <a:schemeClr val="bg1"/>
            </a:solidFill>
            <a:effectLst>
              <a:outerShdw blurRad="38100" dist="38100" dir="2700000" algn="tl">
                <a:srgbClr val="000000">
                  <a:alpha val="43137"/>
                </a:srgbClr>
              </a:outerShdw>
            </a:effectLst>
          </a:endParaRPr>
        </a:p>
      </dsp:txBody>
      <dsp:txXfrm>
        <a:off x="2988350" y="767562"/>
        <a:ext cx="1321001" cy="590466"/>
      </dsp:txXfrm>
    </dsp:sp>
    <dsp:sp modelId="{0A9E21C1-93B7-4EA8-8ECE-6DA3A84B36EA}">
      <dsp:nvSpPr>
        <dsp:cNvPr id="0" name=""/>
        <dsp:cNvSpPr/>
      </dsp:nvSpPr>
      <dsp:spPr>
        <a:xfrm>
          <a:off x="1997982" y="1221564"/>
          <a:ext cx="2125710" cy="2126034"/>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87CE34-5E32-401D-9039-DCE7E60E4423}">
      <dsp:nvSpPr>
        <dsp:cNvPr id="0" name=""/>
        <dsp:cNvSpPr/>
      </dsp:nvSpPr>
      <dsp:spPr>
        <a:xfrm>
          <a:off x="2470229" y="1996193"/>
          <a:ext cx="1181216" cy="590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 sz="1400" b="1" kern="1200" dirty="0">
              <a:solidFill>
                <a:schemeClr val="bg1"/>
              </a:solidFill>
              <a:effectLst>
                <a:outerShdw blurRad="38100" dist="38100" dir="2700000" algn="tl">
                  <a:srgbClr val="000000">
                    <a:alpha val="43137"/>
                  </a:srgbClr>
                </a:outerShdw>
              </a:effectLst>
            </a:rPr>
            <a:t>Zainab Saad Abd El-Aziz</a:t>
          </a:r>
          <a:endParaRPr lang="en-US" sz="1400" b="1" kern="1200" dirty="0">
            <a:solidFill>
              <a:schemeClr val="bg1"/>
            </a:solidFill>
            <a:effectLst>
              <a:outerShdw blurRad="38100" dist="38100" dir="2700000" algn="tl">
                <a:srgbClr val="000000">
                  <a:alpha val="43137"/>
                </a:srgbClr>
              </a:outerShdw>
            </a:effectLst>
          </a:endParaRPr>
        </a:p>
      </dsp:txBody>
      <dsp:txXfrm>
        <a:off x="2470229" y="1996193"/>
        <a:ext cx="1181216" cy="590466"/>
      </dsp:txXfrm>
    </dsp:sp>
    <dsp:sp modelId="{665EDF10-01DB-4BFE-8551-4D6F0B7856BB}">
      <dsp:nvSpPr>
        <dsp:cNvPr id="0" name=""/>
        <dsp:cNvSpPr/>
      </dsp:nvSpPr>
      <dsp:spPr>
        <a:xfrm>
          <a:off x="2739686" y="2589310"/>
          <a:ext cx="1826314" cy="1827046"/>
        </a:xfrm>
        <a:prstGeom prst="blockArc">
          <a:avLst>
            <a:gd name="adj1" fmla="val 13500000"/>
            <a:gd name="adj2" fmla="val 10800000"/>
            <a:gd name="adj3" fmla="val 1274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4AD610-C1D9-4A78-AF6F-CDD9706201C9}">
      <dsp:nvSpPr>
        <dsp:cNvPr id="0" name=""/>
        <dsp:cNvSpPr/>
      </dsp:nvSpPr>
      <dsp:spPr>
        <a:xfrm>
          <a:off x="3061037" y="3226590"/>
          <a:ext cx="1181216" cy="590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 sz="1400" b="1" kern="1200" dirty="0">
              <a:solidFill>
                <a:schemeClr val="bg1"/>
              </a:solidFill>
              <a:effectLst>
                <a:outerShdw blurRad="38100" dist="38100" dir="2700000" algn="tl">
                  <a:srgbClr val="000000">
                    <a:alpha val="43137"/>
                  </a:srgbClr>
                </a:outerShdw>
              </a:effectLst>
            </a:rPr>
            <a:t>Zhan Abed El-Hameed EL-Dreeny</a:t>
          </a:r>
          <a:endParaRPr lang="en-US" sz="1400" b="1" kern="1200" dirty="0">
            <a:solidFill>
              <a:schemeClr val="bg1"/>
            </a:solidFill>
            <a:effectLst>
              <a:outerShdw blurRad="38100" dist="38100" dir="2700000" algn="tl">
                <a:srgbClr val="000000">
                  <a:alpha val="43137"/>
                </a:srgbClr>
              </a:outerShdw>
            </a:effectLst>
          </a:endParaRPr>
        </a:p>
      </dsp:txBody>
      <dsp:txXfrm>
        <a:off x="3061037" y="3226590"/>
        <a:ext cx="1181216" cy="59046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76580411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2a89b66ed6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0" name="Google Shape;1310;g2a89b66ed6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2a89b66ed6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0" name="Google Shape;1310;g2a89b66ed6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2a89b66ed62_2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2a89b66ed62_2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2a89b66ed62_2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2a89b66ed62_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2a89b66ed62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2a89b66ed62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2a7fbdfb886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2a7fbdfb886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g2a89b66ed62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4" name="Google Shape;1194;g2a89b66ed62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2a89b66ed6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0" name="Google Shape;1310;g2a89b66ed6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2a89b66ed6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0" name="Google Shape;1310;g2a89b66ed6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2a89b66ed6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0" name="Google Shape;1310;g2a89b66ed6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2a89b66ed6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0" name="Google Shape;1310;g2a89b66ed6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315200" y="1368868"/>
            <a:ext cx="6513600" cy="1848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b="1">
                <a:latin typeface="Merriweather"/>
                <a:ea typeface="Merriweather"/>
                <a:cs typeface="Merriweather"/>
                <a:sym typeface="Merriweather"/>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315200" y="3411632"/>
            <a:ext cx="6513600" cy="3630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atin typeface="Albert Sans"/>
                <a:ea typeface="Albert Sans"/>
                <a:cs typeface="Albert Sans"/>
                <a:sym typeface="Albert Sans"/>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grpSp>
        <p:nvGrpSpPr>
          <p:cNvPr id="11" name="Google Shape;11;p2"/>
          <p:cNvGrpSpPr/>
          <p:nvPr/>
        </p:nvGrpSpPr>
        <p:grpSpPr>
          <a:xfrm>
            <a:off x="7500699" y="2928763"/>
            <a:ext cx="2748479" cy="3183137"/>
            <a:chOff x="7500699" y="2928763"/>
            <a:chExt cx="2748479" cy="3183137"/>
          </a:xfrm>
        </p:grpSpPr>
        <p:pic>
          <p:nvPicPr>
            <p:cNvPr id="12" name="Google Shape;12;p2"/>
            <p:cNvPicPr preferRelativeResize="0"/>
            <p:nvPr/>
          </p:nvPicPr>
          <p:blipFill>
            <a:blip r:embed="rId2">
              <a:alphaModFix/>
            </a:blip>
            <a:stretch>
              <a:fillRect/>
            </a:stretch>
          </p:blipFill>
          <p:spPr>
            <a:xfrm>
              <a:off x="7500699" y="3728693"/>
              <a:ext cx="2420376" cy="2383207"/>
            </a:xfrm>
            <a:prstGeom prst="rect">
              <a:avLst/>
            </a:prstGeom>
            <a:noFill/>
            <a:ln>
              <a:noFill/>
            </a:ln>
          </p:spPr>
        </p:pic>
        <p:sp>
          <p:nvSpPr>
            <p:cNvPr id="13" name="Google Shape;13;p2"/>
            <p:cNvSpPr/>
            <p:nvPr/>
          </p:nvSpPr>
          <p:spPr>
            <a:xfrm>
              <a:off x="8598583" y="2928762"/>
              <a:ext cx="1650596" cy="1979083"/>
            </a:xfrm>
            <a:custGeom>
              <a:avLst/>
              <a:gdLst/>
              <a:ahLst/>
              <a:cxnLst/>
              <a:rect l="l" t="t" r="r" b="b"/>
              <a:pathLst>
                <a:path w="7080" h="8489" extrusionOk="0">
                  <a:moveTo>
                    <a:pt x="5669" y="26"/>
                  </a:moveTo>
                  <a:lnTo>
                    <a:pt x="7053" y="26"/>
                  </a:lnTo>
                  <a:lnTo>
                    <a:pt x="7053" y="1410"/>
                  </a:lnTo>
                  <a:lnTo>
                    <a:pt x="5669" y="1410"/>
                  </a:lnTo>
                  <a:lnTo>
                    <a:pt x="5669" y="26"/>
                  </a:lnTo>
                  <a:moveTo>
                    <a:pt x="7053" y="2821"/>
                  </a:moveTo>
                  <a:lnTo>
                    <a:pt x="5669" y="2821"/>
                  </a:lnTo>
                  <a:lnTo>
                    <a:pt x="5669" y="1437"/>
                  </a:lnTo>
                  <a:lnTo>
                    <a:pt x="7053" y="1437"/>
                  </a:lnTo>
                  <a:lnTo>
                    <a:pt x="7053" y="2821"/>
                  </a:lnTo>
                  <a:moveTo>
                    <a:pt x="7053" y="4232"/>
                  </a:moveTo>
                  <a:lnTo>
                    <a:pt x="5669" y="4232"/>
                  </a:lnTo>
                  <a:lnTo>
                    <a:pt x="5669" y="2847"/>
                  </a:lnTo>
                  <a:lnTo>
                    <a:pt x="7053" y="2847"/>
                  </a:lnTo>
                  <a:lnTo>
                    <a:pt x="7053" y="4232"/>
                  </a:lnTo>
                  <a:moveTo>
                    <a:pt x="7053" y="5642"/>
                  </a:moveTo>
                  <a:lnTo>
                    <a:pt x="5669" y="5642"/>
                  </a:lnTo>
                  <a:lnTo>
                    <a:pt x="5669" y="4258"/>
                  </a:lnTo>
                  <a:lnTo>
                    <a:pt x="7053" y="4258"/>
                  </a:lnTo>
                  <a:lnTo>
                    <a:pt x="7053" y="5642"/>
                  </a:lnTo>
                  <a:moveTo>
                    <a:pt x="7053" y="7052"/>
                  </a:moveTo>
                  <a:lnTo>
                    <a:pt x="5669" y="7052"/>
                  </a:lnTo>
                  <a:lnTo>
                    <a:pt x="5669" y="5669"/>
                  </a:lnTo>
                  <a:lnTo>
                    <a:pt x="7053" y="5669"/>
                  </a:lnTo>
                  <a:lnTo>
                    <a:pt x="7053" y="7052"/>
                  </a:lnTo>
                  <a:moveTo>
                    <a:pt x="7053" y="8463"/>
                  </a:moveTo>
                  <a:lnTo>
                    <a:pt x="5669" y="8463"/>
                  </a:lnTo>
                  <a:lnTo>
                    <a:pt x="5669" y="7079"/>
                  </a:lnTo>
                  <a:lnTo>
                    <a:pt x="7053" y="7079"/>
                  </a:lnTo>
                  <a:lnTo>
                    <a:pt x="7053" y="8463"/>
                  </a:lnTo>
                  <a:moveTo>
                    <a:pt x="5642" y="8463"/>
                  </a:moveTo>
                  <a:lnTo>
                    <a:pt x="4258" y="8463"/>
                  </a:lnTo>
                  <a:lnTo>
                    <a:pt x="4258" y="7079"/>
                  </a:lnTo>
                  <a:lnTo>
                    <a:pt x="5642" y="7079"/>
                  </a:lnTo>
                  <a:lnTo>
                    <a:pt x="5642" y="8463"/>
                  </a:lnTo>
                  <a:moveTo>
                    <a:pt x="4232" y="8463"/>
                  </a:moveTo>
                  <a:lnTo>
                    <a:pt x="2848" y="8463"/>
                  </a:lnTo>
                  <a:lnTo>
                    <a:pt x="2848" y="7079"/>
                  </a:lnTo>
                  <a:lnTo>
                    <a:pt x="4232" y="7079"/>
                  </a:lnTo>
                  <a:lnTo>
                    <a:pt x="4232" y="8463"/>
                  </a:lnTo>
                  <a:moveTo>
                    <a:pt x="2822" y="8463"/>
                  </a:moveTo>
                  <a:lnTo>
                    <a:pt x="1438" y="8463"/>
                  </a:lnTo>
                  <a:lnTo>
                    <a:pt x="1438" y="7079"/>
                  </a:lnTo>
                  <a:lnTo>
                    <a:pt x="2822" y="7079"/>
                  </a:lnTo>
                  <a:lnTo>
                    <a:pt x="2822" y="8463"/>
                  </a:lnTo>
                  <a:moveTo>
                    <a:pt x="1411" y="8463"/>
                  </a:moveTo>
                  <a:lnTo>
                    <a:pt x="27" y="8463"/>
                  </a:lnTo>
                  <a:lnTo>
                    <a:pt x="27" y="7079"/>
                  </a:lnTo>
                  <a:lnTo>
                    <a:pt x="1411" y="7079"/>
                  </a:lnTo>
                  <a:lnTo>
                    <a:pt x="1411" y="8463"/>
                  </a:lnTo>
                  <a:moveTo>
                    <a:pt x="27" y="5669"/>
                  </a:moveTo>
                  <a:lnTo>
                    <a:pt x="1411" y="5669"/>
                  </a:lnTo>
                  <a:lnTo>
                    <a:pt x="1411" y="7052"/>
                  </a:lnTo>
                  <a:lnTo>
                    <a:pt x="27" y="7052"/>
                  </a:lnTo>
                  <a:lnTo>
                    <a:pt x="27" y="5669"/>
                  </a:lnTo>
                  <a:moveTo>
                    <a:pt x="27" y="4258"/>
                  </a:moveTo>
                  <a:lnTo>
                    <a:pt x="1411" y="4258"/>
                  </a:lnTo>
                  <a:lnTo>
                    <a:pt x="1411" y="5642"/>
                  </a:lnTo>
                  <a:lnTo>
                    <a:pt x="27" y="5642"/>
                  </a:lnTo>
                  <a:lnTo>
                    <a:pt x="27" y="4258"/>
                  </a:lnTo>
                  <a:moveTo>
                    <a:pt x="27" y="2847"/>
                  </a:moveTo>
                  <a:lnTo>
                    <a:pt x="1411" y="2847"/>
                  </a:lnTo>
                  <a:lnTo>
                    <a:pt x="1411" y="4232"/>
                  </a:lnTo>
                  <a:lnTo>
                    <a:pt x="27" y="4232"/>
                  </a:lnTo>
                  <a:lnTo>
                    <a:pt x="27" y="2847"/>
                  </a:lnTo>
                  <a:moveTo>
                    <a:pt x="27" y="1437"/>
                  </a:moveTo>
                  <a:lnTo>
                    <a:pt x="1411" y="1437"/>
                  </a:lnTo>
                  <a:lnTo>
                    <a:pt x="1411" y="2821"/>
                  </a:lnTo>
                  <a:lnTo>
                    <a:pt x="27" y="2821"/>
                  </a:lnTo>
                  <a:lnTo>
                    <a:pt x="27" y="1437"/>
                  </a:lnTo>
                  <a:moveTo>
                    <a:pt x="27" y="26"/>
                  </a:moveTo>
                  <a:lnTo>
                    <a:pt x="1411" y="26"/>
                  </a:lnTo>
                  <a:lnTo>
                    <a:pt x="1411" y="1410"/>
                  </a:lnTo>
                  <a:lnTo>
                    <a:pt x="27" y="1410"/>
                  </a:lnTo>
                  <a:lnTo>
                    <a:pt x="27" y="26"/>
                  </a:lnTo>
                  <a:moveTo>
                    <a:pt x="1438" y="26"/>
                  </a:moveTo>
                  <a:lnTo>
                    <a:pt x="2822" y="26"/>
                  </a:lnTo>
                  <a:lnTo>
                    <a:pt x="2822" y="1410"/>
                  </a:lnTo>
                  <a:lnTo>
                    <a:pt x="1438" y="1410"/>
                  </a:lnTo>
                  <a:lnTo>
                    <a:pt x="1438" y="26"/>
                  </a:lnTo>
                  <a:moveTo>
                    <a:pt x="2848" y="26"/>
                  </a:moveTo>
                  <a:lnTo>
                    <a:pt x="4232" y="26"/>
                  </a:lnTo>
                  <a:lnTo>
                    <a:pt x="4232" y="1410"/>
                  </a:lnTo>
                  <a:lnTo>
                    <a:pt x="2848" y="1410"/>
                  </a:lnTo>
                  <a:lnTo>
                    <a:pt x="2848" y="26"/>
                  </a:lnTo>
                  <a:moveTo>
                    <a:pt x="2848" y="5669"/>
                  </a:moveTo>
                  <a:lnTo>
                    <a:pt x="4232" y="5669"/>
                  </a:lnTo>
                  <a:lnTo>
                    <a:pt x="4232" y="7052"/>
                  </a:lnTo>
                  <a:lnTo>
                    <a:pt x="2848" y="7052"/>
                  </a:lnTo>
                  <a:lnTo>
                    <a:pt x="2848" y="5669"/>
                  </a:lnTo>
                  <a:moveTo>
                    <a:pt x="4232" y="5642"/>
                  </a:moveTo>
                  <a:lnTo>
                    <a:pt x="2848" y="5642"/>
                  </a:lnTo>
                  <a:lnTo>
                    <a:pt x="2848" y="4258"/>
                  </a:lnTo>
                  <a:lnTo>
                    <a:pt x="4232" y="4258"/>
                  </a:lnTo>
                  <a:lnTo>
                    <a:pt x="4232" y="5642"/>
                  </a:lnTo>
                  <a:moveTo>
                    <a:pt x="4232" y="4232"/>
                  </a:moveTo>
                  <a:lnTo>
                    <a:pt x="2848" y="4232"/>
                  </a:lnTo>
                  <a:lnTo>
                    <a:pt x="2848" y="2847"/>
                  </a:lnTo>
                  <a:lnTo>
                    <a:pt x="4232" y="2847"/>
                  </a:lnTo>
                  <a:lnTo>
                    <a:pt x="4232" y="4232"/>
                  </a:lnTo>
                  <a:moveTo>
                    <a:pt x="4232" y="2821"/>
                  </a:moveTo>
                  <a:lnTo>
                    <a:pt x="2848" y="2821"/>
                  </a:lnTo>
                  <a:lnTo>
                    <a:pt x="2848" y="1437"/>
                  </a:lnTo>
                  <a:lnTo>
                    <a:pt x="4232" y="1437"/>
                  </a:lnTo>
                  <a:lnTo>
                    <a:pt x="4232" y="2821"/>
                  </a:lnTo>
                  <a:moveTo>
                    <a:pt x="1438" y="1437"/>
                  </a:moveTo>
                  <a:lnTo>
                    <a:pt x="2822" y="1437"/>
                  </a:lnTo>
                  <a:lnTo>
                    <a:pt x="2822" y="2821"/>
                  </a:lnTo>
                  <a:lnTo>
                    <a:pt x="1438" y="2821"/>
                  </a:lnTo>
                  <a:lnTo>
                    <a:pt x="1438" y="1437"/>
                  </a:lnTo>
                  <a:moveTo>
                    <a:pt x="1438" y="2847"/>
                  </a:moveTo>
                  <a:lnTo>
                    <a:pt x="2822" y="2847"/>
                  </a:lnTo>
                  <a:lnTo>
                    <a:pt x="2822" y="4232"/>
                  </a:lnTo>
                  <a:lnTo>
                    <a:pt x="1438" y="4232"/>
                  </a:lnTo>
                  <a:lnTo>
                    <a:pt x="1438" y="2847"/>
                  </a:lnTo>
                  <a:moveTo>
                    <a:pt x="1438" y="4258"/>
                  </a:moveTo>
                  <a:lnTo>
                    <a:pt x="2822" y="4258"/>
                  </a:lnTo>
                  <a:lnTo>
                    <a:pt x="2822" y="5642"/>
                  </a:lnTo>
                  <a:lnTo>
                    <a:pt x="1438" y="5642"/>
                  </a:lnTo>
                  <a:lnTo>
                    <a:pt x="1438" y="4258"/>
                  </a:lnTo>
                  <a:moveTo>
                    <a:pt x="1438" y="5669"/>
                  </a:moveTo>
                  <a:lnTo>
                    <a:pt x="2822" y="5669"/>
                  </a:lnTo>
                  <a:lnTo>
                    <a:pt x="2822" y="7052"/>
                  </a:lnTo>
                  <a:lnTo>
                    <a:pt x="1438" y="7052"/>
                  </a:lnTo>
                  <a:lnTo>
                    <a:pt x="1438" y="5669"/>
                  </a:lnTo>
                  <a:moveTo>
                    <a:pt x="5642" y="7052"/>
                  </a:moveTo>
                  <a:lnTo>
                    <a:pt x="4258" y="7052"/>
                  </a:lnTo>
                  <a:lnTo>
                    <a:pt x="4258" y="5669"/>
                  </a:lnTo>
                  <a:lnTo>
                    <a:pt x="5642" y="5669"/>
                  </a:lnTo>
                  <a:lnTo>
                    <a:pt x="5642" y="7052"/>
                  </a:lnTo>
                  <a:moveTo>
                    <a:pt x="5642" y="5642"/>
                  </a:moveTo>
                  <a:lnTo>
                    <a:pt x="4258" y="5642"/>
                  </a:lnTo>
                  <a:lnTo>
                    <a:pt x="4258" y="4258"/>
                  </a:lnTo>
                  <a:lnTo>
                    <a:pt x="5642" y="4258"/>
                  </a:lnTo>
                  <a:lnTo>
                    <a:pt x="5642" y="5642"/>
                  </a:lnTo>
                  <a:moveTo>
                    <a:pt x="5642" y="4232"/>
                  </a:moveTo>
                  <a:lnTo>
                    <a:pt x="4258" y="4232"/>
                  </a:lnTo>
                  <a:lnTo>
                    <a:pt x="4258" y="2847"/>
                  </a:lnTo>
                  <a:lnTo>
                    <a:pt x="5642" y="2847"/>
                  </a:lnTo>
                  <a:lnTo>
                    <a:pt x="5642" y="4232"/>
                  </a:lnTo>
                  <a:moveTo>
                    <a:pt x="5642" y="2821"/>
                  </a:moveTo>
                  <a:lnTo>
                    <a:pt x="4258" y="2821"/>
                  </a:lnTo>
                  <a:lnTo>
                    <a:pt x="4258" y="1437"/>
                  </a:lnTo>
                  <a:lnTo>
                    <a:pt x="5642" y="1437"/>
                  </a:lnTo>
                  <a:lnTo>
                    <a:pt x="5642" y="2821"/>
                  </a:lnTo>
                  <a:moveTo>
                    <a:pt x="4258" y="26"/>
                  </a:moveTo>
                  <a:lnTo>
                    <a:pt x="5642" y="26"/>
                  </a:lnTo>
                  <a:lnTo>
                    <a:pt x="5642" y="1410"/>
                  </a:lnTo>
                  <a:lnTo>
                    <a:pt x="4258" y="1410"/>
                  </a:lnTo>
                  <a:lnTo>
                    <a:pt x="4258" y="26"/>
                  </a:lnTo>
                  <a:moveTo>
                    <a:pt x="5669" y="0"/>
                  </a:moveTo>
                  <a:lnTo>
                    <a:pt x="5642" y="0"/>
                  </a:lnTo>
                  <a:lnTo>
                    <a:pt x="4258" y="0"/>
                  </a:lnTo>
                  <a:lnTo>
                    <a:pt x="4232" y="0"/>
                  </a:lnTo>
                  <a:lnTo>
                    <a:pt x="2848" y="0"/>
                  </a:lnTo>
                  <a:lnTo>
                    <a:pt x="2822" y="0"/>
                  </a:lnTo>
                  <a:lnTo>
                    <a:pt x="1438" y="0"/>
                  </a:lnTo>
                  <a:lnTo>
                    <a:pt x="1411" y="0"/>
                  </a:lnTo>
                  <a:lnTo>
                    <a:pt x="0" y="0"/>
                  </a:lnTo>
                  <a:lnTo>
                    <a:pt x="0" y="1410"/>
                  </a:lnTo>
                  <a:lnTo>
                    <a:pt x="0" y="1437"/>
                  </a:lnTo>
                  <a:lnTo>
                    <a:pt x="0" y="2821"/>
                  </a:lnTo>
                  <a:lnTo>
                    <a:pt x="0" y="2847"/>
                  </a:lnTo>
                  <a:lnTo>
                    <a:pt x="0" y="4232"/>
                  </a:lnTo>
                  <a:lnTo>
                    <a:pt x="0" y="4258"/>
                  </a:lnTo>
                  <a:lnTo>
                    <a:pt x="0" y="5642"/>
                  </a:lnTo>
                  <a:lnTo>
                    <a:pt x="0" y="5669"/>
                  </a:lnTo>
                  <a:lnTo>
                    <a:pt x="0" y="7052"/>
                  </a:lnTo>
                  <a:lnTo>
                    <a:pt x="0" y="7079"/>
                  </a:lnTo>
                  <a:lnTo>
                    <a:pt x="0" y="8489"/>
                  </a:lnTo>
                  <a:lnTo>
                    <a:pt x="1411" y="8489"/>
                  </a:lnTo>
                  <a:lnTo>
                    <a:pt x="1438" y="8489"/>
                  </a:lnTo>
                  <a:lnTo>
                    <a:pt x="2822" y="8489"/>
                  </a:lnTo>
                  <a:lnTo>
                    <a:pt x="2848" y="8489"/>
                  </a:lnTo>
                  <a:lnTo>
                    <a:pt x="4232" y="8489"/>
                  </a:lnTo>
                  <a:lnTo>
                    <a:pt x="4258" y="8489"/>
                  </a:lnTo>
                  <a:lnTo>
                    <a:pt x="5642" y="8489"/>
                  </a:lnTo>
                  <a:lnTo>
                    <a:pt x="5669" y="8489"/>
                  </a:lnTo>
                  <a:lnTo>
                    <a:pt x="7080" y="8489"/>
                  </a:lnTo>
                  <a:lnTo>
                    <a:pt x="7080" y="7079"/>
                  </a:lnTo>
                  <a:lnTo>
                    <a:pt x="7080" y="7052"/>
                  </a:lnTo>
                  <a:lnTo>
                    <a:pt x="7080" y="5669"/>
                  </a:lnTo>
                  <a:lnTo>
                    <a:pt x="7080" y="5642"/>
                  </a:lnTo>
                  <a:lnTo>
                    <a:pt x="7080" y="4258"/>
                  </a:lnTo>
                  <a:lnTo>
                    <a:pt x="7080" y="4232"/>
                  </a:lnTo>
                  <a:lnTo>
                    <a:pt x="7080" y="2847"/>
                  </a:lnTo>
                  <a:lnTo>
                    <a:pt x="7080" y="2821"/>
                  </a:lnTo>
                  <a:lnTo>
                    <a:pt x="7080" y="1437"/>
                  </a:lnTo>
                  <a:lnTo>
                    <a:pt x="7080" y="1410"/>
                  </a:lnTo>
                  <a:lnTo>
                    <a:pt x="7080" y="0"/>
                  </a:lnTo>
                  <a:lnTo>
                    <a:pt x="566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4" name="Google Shape;14;p2"/>
          <p:cNvGrpSpPr/>
          <p:nvPr/>
        </p:nvGrpSpPr>
        <p:grpSpPr>
          <a:xfrm>
            <a:off x="6590648" y="-666675"/>
            <a:ext cx="2655126" cy="1714399"/>
            <a:chOff x="6590648" y="-666675"/>
            <a:chExt cx="2655126" cy="1714399"/>
          </a:xfrm>
        </p:grpSpPr>
        <p:grpSp>
          <p:nvGrpSpPr>
            <p:cNvPr id="15" name="Google Shape;15;p2"/>
            <p:cNvGrpSpPr/>
            <p:nvPr/>
          </p:nvGrpSpPr>
          <p:grpSpPr>
            <a:xfrm>
              <a:off x="6590648" y="-97117"/>
              <a:ext cx="1282610" cy="489908"/>
              <a:chOff x="2698560" y="4630320"/>
              <a:chExt cx="1732320" cy="661680"/>
            </a:xfrm>
          </p:grpSpPr>
          <p:sp>
            <p:nvSpPr>
              <p:cNvPr id="16" name="Google Shape;16;p2"/>
              <p:cNvSpPr/>
              <p:nvPr/>
            </p:nvSpPr>
            <p:spPr>
              <a:xfrm>
                <a:off x="2698560" y="4630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 name="Google Shape;17;p2"/>
              <p:cNvSpPr/>
              <p:nvPr/>
            </p:nvSpPr>
            <p:spPr>
              <a:xfrm>
                <a:off x="2698560" y="4927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 name="Google Shape;18;p2"/>
              <p:cNvSpPr/>
              <p:nvPr/>
            </p:nvSpPr>
            <p:spPr>
              <a:xfrm>
                <a:off x="2698560" y="5224680"/>
                <a:ext cx="66960" cy="67320"/>
              </a:xfrm>
              <a:custGeom>
                <a:avLst/>
                <a:gdLst/>
                <a:ahLst/>
                <a:cxnLst/>
                <a:rect l="l" t="t" r="r" b="b"/>
                <a:pathLst>
                  <a:path w="186" h="187" extrusionOk="0">
                    <a:moveTo>
                      <a:pt x="186" y="93"/>
                    </a:moveTo>
                    <a:cubicBezTo>
                      <a:pt x="186" y="145"/>
                      <a:pt x="144" y="187"/>
                      <a:pt x="93" y="187"/>
                    </a:cubicBezTo>
                    <a:cubicBezTo>
                      <a:pt x="42" y="187"/>
                      <a:pt x="0" y="145"/>
                      <a:pt x="0" y="93"/>
                    </a:cubicBezTo>
                    <a:cubicBezTo>
                      <a:pt x="0" y="42"/>
                      <a:pt x="42" y="0"/>
                      <a:pt x="93" y="0"/>
                    </a:cubicBezTo>
                    <a:cubicBezTo>
                      <a:pt x="144" y="0"/>
                      <a:pt x="186" y="42"/>
                      <a:pt x="186"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 name="Google Shape;19;p2"/>
              <p:cNvSpPr/>
              <p:nvPr/>
            </p:nvSpPr>
            <p:spPr>
              <a:xfrm>
                <a:off x="311436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 name="Google Shape;20;p2"/>
              <p:cNvSpPr/>
              <p:nvPr/>
            </p:nvSpPr>
            <p:spPr>
              <a:xfrm>
                <a:off x="311436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 name="Google Shape;21;p2"/>
              <p:cNvSpPr/>
              <p:nvPr/>
            </p:nvSpPr>
            <p:spPr>
              <a:xfrm>
                <a:off x="311436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 name="Google Shape;22;p2"/>
              <p:cNvSpPr/>
              <p:nvPr/>
            </p:nvSpPr>
            <p:spPr>
              <a:xfrm>
                <a:off x="3530880" y="4630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 name="Google Shape;23;p2"/>
              <p:cNvSpPr/>
              <p:nvPr/>
            </p:nvSpPr>
            <p:spPr>
              <a:xfrm>
                <a:off x="3530880" y="4927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 name="Google Shape;24;p2"/>
              <p:cNvSpPr/>
              <p:nvPr/>
            </p:nvSpPr>
            <p:spPr>
              <a:xfrm>
                <a:off x="3530880" y="5224680"/>
                <a:ext cx="67320" cy="67320"/>
              </a:xfrm>
              <a:custGeom>
                <a:avLst/>
                <a:gdLst/>
                <a:ahLst/>
                <a:cxnLst/>
                <a:rect l="l" t="t" r="r" b="b"/>
                <a:pathLst>
                  <a:path w="187" h="187" extrusionOk="0">
                    <a:moveTo>
                      <a:pt x="187" y="93"/>
                    </a:moveTo>
                    <a:cubicBezTo>
                      <a:pt x="187" y="145"/>
                      <a:pt x="145" y="187"/>
                      <a:pt x="93" y="187"/>
                    </a:cubicBezTo>
                    <a:cubicBezTo>
                      <a:pt x="42" y="187"/>
                      <a:pt x="0" y="145"/>
                      <a:pt x="0" y="93"/>
                    </a:cubicBezTo>
                    <a:cubicBezTo>
                      <a:pt x="0" y="42"/>
                      <a:pt x="42" y="0"/>
                      <a:pt x="93"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 name="Google Shape;25;p2"/>
              <p:cNvSpPr/>
              <p:nvPr/>
            </p:nvSpPr>
            <p:spPr>
              <a:xfrm>
                <a:off x="394704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 name="Google Shape;26;p2"/>
              <p:cNvSpPr/>
              <p:nvPr/>
            </p:nvSpPr>
            <p:spPr>
              <a:xfrm>
                <a:off x="394704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 name="Google Shape;27;p2"/>
              <p:cNvSpPr/>
              <p:nvPr/>
            </p:nvSpPr>
            <p:spPr>
              <a:xfrm>
                <a:off x="394704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 name="Google Shape;28;p2"/>
              <p:cNvSpPr/>
              <p:nvPr/>
            </p:nvSpPr>
            <p:spPr>
              <a:xfrm>
                <a:off x="4363560" y="4630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 name="Google Shape;29;p2"/>
              <p:cNvSpPr/>
              <p:nvPr/>
            </p:nvSpPr>
            <p:spPr>
              <a:xfrm>
                <a:off x="4363560" y="4927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 name="Google Shape;30;p2"/>
              <p:cNvSpPr/>
              <p:nvPr/>
            </p:nvSpPr>
            <p:spPr>
              <a:xfrm>
                <a:off x="4363560" y="5224680"/>
                <a:ext cx="67320" cy="67320"/>
              </a:xfrm>
              <a:custGeom>
                <a:avLst/>
                <a:gdLst/>
                <a:ahLst/>
                <a:cxnLst/>
                <a:rect l="l" t="t" r="r" b="b"/>
                <a:pathLst>
                  <a:path w="187" h="187" extrusionOk="0">
                    <a:moveTo>
                      <a:pt x="187" y="93"/>
                    </a:moveTo>
                    <a:cubicBezTo>
                      <a:pt x="187" y="145"/>
                      <a:pt x="145" y="187"/>
                      <a:pt x="94" y="187"/>
                    </a:cubicBezTo>
                    <a:cubicBezTo>
                      <a:pt x="42" y="187"/>
                      <a:pt x="0" y="145"/>
                      <a:pt x="0" y="93"/>
                    </a:cubicBezTo>
                    <a:cubicBezTo>
                      <a:pt x="0" y="42"/>
                      <a:pt x="42" y="0"/>
                      <a:pt x="94"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pic>
          <p:nvPicPr>
            <p:cNvPr id="31" name="Google Shape;31;p2"/>
            <p:cNvPicPr preferRelativeResize="0"/>
            <p:nvPr/>
          </p:nvPicPr>
          <p:blipFill>
            <a:blip r:embed="rId3">
              <a:alphaModFix/>
            </a:blip>
            <a:stretch>
              <a:fillRect/>
            </a:stretch>
          </p:blipFill>
          <p:spPr>
            <a:xfrm rot="4194931">
              <a:off x="7743552" y="-425774"/>
              <a:ext cx="1374719" cy="1232597"/>
            </a:xfrm>
            <a:prstGeom prst="rect">
              <a:avLst/>
            </a:prstGeom>
            <a:noFill/>
            <a:ln>
              <a:noFill/>
            </a:ln>
          </p:spPr>
        </p:pic>
      </p:grpSp>
      <p:grpSp>
        <p:nvGrpSpPr>
          <p:cNvPr id="32" name="Google Shape;32;p2"/>
          <p:cNvGrpSpPr/>
          <p:nvPr/>
        </p:nvGrpSpPr>
        <p:grpSpPr>
          <a:xfrm>
            <a:off x="-802225" y="-364900"/>
            <a:ext cx="2525599" cy="4770409"/>
            <a:chOff x="-802225" y="-364900"/>
            <a:chExt cx="2525599" cy="4770409"/>
          </a:xfrm>
        </p:grpSpPr>
        <p:pic>
          <p:nvPicPr>
            <p:cNvPr id="33" name="Google Shape;33;p2"/>
            <p:cNvPicPr preferRelativeResize="0"/>
            <p:nvPr/>
          </p:nvPicPr>
          <p:blipFill>
            <a:blip r:embed="rId4">
              <a:alphaModFix/>
            </a:blip>
            <a:stretch>
              <a:fillRect/>
            </a:stretch>
          </p:blipFill>
          <p:spPr>
            <a:xfrm rot="5400000">
              <a:off x="253062" y="-361185"/>
              <a:ext cx="1474027" cy="1466599"/>
            </a:xfrm>
            <a:prstGeom prst="rect">
              <a:avLst/>
            </a:prstGeom>
            <a:noFill/>
            <a:ln>
              <a:noFill/>
            </a:ln>
          </p:spPr>
        </p:pic>
        <p:pic>
          <p:nvPicPr>
            <p:cNvPr id="34" name="Google Shape;34;p2"/>
            <p:cNvPicPr preferRelativeResize="0"/>
            <p:nvPr/>
          </p:nvPicPr>
          <p:blipFill>
            <a:blip r:embed="rId3">
              <a:alphaModFix/>
            </a:blip>
            <a:stretch>
              <a:fillRect/>
            </a:stretch>
          </p:blipFill>
          <p:spPr>
            <a:xfrm rot="8678792">
              <a:off x="-572374" y="2888840"/>
              <a:ext cx="1374721" cy="1232596"/>
            </a:xfrm>
            <a:prstGeom prst="rect">
              <a:avLst/>
            </a:prstGeom>
            <a:noFill/>
            <a:ln>
              <a:noFill/>
            </a:ln>
          </p:spPr>
        </p:pic>
        <p:grpSp>
          <p:nvGrpSpPr>
            <p:cNvPr id="35" name="Google Shape;35;p2"/>
            <p:cNvGrpSpPr/>
            <p:nvPr/>
          </p:nvGrpSpPr>
          <p:grpSpPr>
            <a:xfrm>
              <a:off x="244857" y="1743736"/>
              <a:ext cx="489908" cy="666094"/>
              <a:chOff x="604699" y="1869769"/>
              <a:chExt cx="489908" cy="666094"/>
            </a:xfrm>
          </p:grpSpPr>
          <p:sp>
            <p:nvSpPr>
              <p:cNvPr id="36" name="Google Shape;36;p2"/>
              <p:cNvSpPr/>
              <p:nvPr/>
            </p:nvSpPr>
            <p:spPr>
              <a:xfrm rot="-5400000">
                <a:off x="604966" y="2486019"/>
                <a:ext cx="49577" cy="5011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7" name="Google Shape;37;p2"/>
              <p:cNvSpPr/>
              <p:nvPr/>
            </p:nvSpPr>
            <p:spPr>
              <a:xfrm rot="-5400000">
                <a:off x="824864" y="2486019"/>
                <a:ext cx="49577" cy="5011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8" name="Google Shape;38;p2"/>
              <p:cNvSpPr/>
              <p:nvPr/>
            </p:nvSpPr>
            <p:spPr>
              <a:xfrm rot="-5400000">
                <a:off x="1044897" y="2486152"/>
                <a:ext cx="49577" cy="49844"/>
              </a:xfrm>
              <a:custGeom>
                <a:avLst/>
                <a:gdLst/>
                <a:ahLst/>
                <a:cxnLst/>
                <a:rect l="l" t="t" r="r" b="b"/>
                <a:pathLst>
                  <a:path w="186" h="187" extrusionOk="0">
                    <a:moveTo>
                      <a:pt x="186" y="93"/>
                    </a:moveTo>
                    <a:cubicBezTo>
                      <a:pt x="186" y="145"/>
                      <a:pt x="144" y="187"/>
                      <a:pt x="93" y="187"/>
                    </a:cubicBezTo>
                    <a:cubicBezTo>
                      <a:pt x="42" y="187"/>
                      <a:pt x="0" y="145"/>
                      <a:pt x="0" y="93"/>
                    </a:cubicBezTo>
                    <a:cubicBezTo>
                      <a:pt x="0" y="42"/>
                      <a:pt x="42" y="0"/>
                      <a:pt x="93" y="0"/>
                    </a:cubicBezTo>
                    <a:cubicBezTo>
                      <a:pt x="144" y="0"/>
                      <a:pt x="186" y="42"/>
                      <a:pt x="186"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9" name="Google Shape;39;p2"/>
              <p:cNvSpPr/>
              <p:nvPr/>
            </p:nvSpPr>
            <p:spPr>
              <a:xfrm rot="-5400000">
                <a:off x="604699" y="2177894"/>
                <a:ext cx="50110" cy="5011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 name="Google Shape;40;p2"/>
              <p:cNvSpPr/>
              <p:nvPr/>
            </p:nvSpPr>
            <p:spPr>
              <a:xfrm rot="-5400000">
                <a:off x="824598" y="2177894"/>
                <a:ext cx="50110" cy="5011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 name="Google Shape;41;p2"/>
              <p:cNvSpPr/>
              <p:nvPr/>
            </p:nvSpPr>
            <p:spPr>
              <a:xfrm rot="-5400000">
                <a:off x="1044630" y="2178027"/>
                <a:ext cx="50110" cy="49844"/>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 name="Google Shape;42;p2"/>
              <p:cNvSpPr/>
              <p:nvPr/>
            </p:nvSpPr>
            <p:spPr>
              <a:xfrm rot="-5400000">
                <a:off x="604832" y="1869636"/>
                <a:ext cx="49844" cy="5011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 name="Google Shape;43;p2"/>
              <p:cNvSpPr/>
              <p:nvPr/>
            </p:nvSpPr>
            <p:spPr>
              <a:xfrm rot="-5400000">
                <a:off x="824731" y="1869636"/>
                <a:ext cx="49844" cy="5011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4" name="Google Shape;44;p2"/>
              <p:cNvSpPr/>
              <p:nvPr/>
            </p:nvSpPr>
            <p:spPr>
              <a:xfrm rot="-5400000">
                <a:off x="1044763" y="1869769"/>
                <a:ext cx="49844" cy="49844"/>
              </a:xfrm>
              <a:custGeom>
                <a:avLst/>
                <a:gdLst/>
                <a:ahLst/>
                <a:cxnLst/>
                <a:rect l="l" t="t" r="r" b="b"/>
                <a:pathLst>
                  <a:path w="187" h="187" extrusionOk="0">
                    <a:moveTo>
                      <a:pt x="187" y="93"/>
                    </a:moveTo>
                    <a:cubicBezTo>
                      <a:pt x="187" y="145"/>
                      <a:pt x="145" y="187"/>
                      <a:pt x="93" y="187"/>
                    </a:cubicBezTo>
                    <a:cubicBezTo>
                      <a:pt x="42" y="187"/>
                      <a:pt x="0" y="145"/>
                      <a:pt x="0" y="93"/>
                    </a:cubicBezTo>
                    <a:cubicBezTo>
                      <a:pt x="0" y="42"/>
                      <a:pt x="42" y="0"/>
                      <a:pt x="93"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45" name="Google Shape;45;p2"/>
          <p:cNvGrpSpPr/>
          <p:nvPr/>
        </p:nvGrpSpPr>
        <p:grpSpPr>
          <a:xfrm>
            <a:off x="490964" y="4600450"/>
            <a:ext cx="2527886" cy="362995"/>
            <a:chOff x="490964" y="4600450"/>
            <a:chExt cx="2527886" cy="362995"/>
          </a:xfrm>
        </p:grpSpPr>
        <p:sp>
          <p:nvSpPr>
            <p:cNvPr id="46" name="Google Shape;46;p2"/>
            <p:cNvSpPr/>
            <p:nvPr/>
          </p:nvSpPr>
          <p:spPr>
            <a:xfrm>
              <a:off x="490964" y="4600450"/>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 name="Google Shape;47;p2"/>
            <p:cNvSpPr/>
            <p:nvPr/>
          </p:nvSpPr>
          <p:spPr>
            <a:xfrm>
              <a:off x="1032204" y="4600450"/>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8" name="Google Shape;48;p2"/>
            <p:cNvSpPr/>
            <p:nvPr/>
          </p:nvSpPr>
          <p:spPr>
            <a:xfrm>
              <a:off x="1573443" y="4600450"/>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9" name="Google Shape;49;p2"/>
            <p:cNvSpPr/>
            <p:nvPr/>
          </p:nvSpPr>
          <p:spPr>
            <a:xfrm>
              <a:off x="2114669" y="4600450"/>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0" name="Google Shape;50;p2"/>
            <p:cNvSpPr/>
            <p:nvPr/>
          </p:nvSpPr>
          <p:spPr>
            <a:xfrm>
              <a:off x="2655895" y="4600450"/>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and three columns 1">
  <p:cSld name="Title and three columns 1">
    <p:spTree>
      <p:nvGrpSpPr>
        <p:cNvPr id="1" name="Shape 542"/>
        <p:cNvGrpSpPr/>
        <p:nvPr/>
      </p:nvGrpSpPr>
      <p:grpSpPr>
        <a:xfrm>
          <a:off x="0" y="0"/>
          <a:ext cx="0" cy="0"/>
          <a:chOff x="0" y="0"/>
          <a:chExt cx="0" cy="0"/>
        </a:xfrm>
      </p:grpSpPr>
      <p:sp>
        <p:nvSpPr>
          <p:cNvPr id="543" name="Google Shape;543;p18"/>
          <p:cNvSpPr txBox="1">
            <a:spLocks noGrp="1"/>
          </p:cNvSpPr>
          <p:nvPr>
            <p:ph type="title"/>
          </p:nvPr>
        </p:nvSpPr>
        <p:spPr>
          <a:xfrm>
            <a:off x="713100" y="542613"/>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44" name="Google Shape;544;p18"/>
          <p:cNvSpPr txBox="1">
            <a:spLocks noGrp="1"/>
          </p:cNvSpPr>
          <p:nvPr>
            <p:ph type="subTitle" idx="1"/>
          </p:nvPr>
        </p:nvSpPr>
        <p:spPr>
          <a:xfrm>
            <a:off x="852555" y="3562150"/>
            <a:ext cx="2232000" cy="392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Merriweather"/>
              <a:buNone/>
              <a:defRPr sz="2000" b="1">
                <a:solidFill>
                  <a:schemeClr val="dk1"/>
                </a:solidFill>
                <a:latin typeface="Merriweather"/>
                <a:ea typeface="Merriweather"/>
                <a:cs typeface="Merriweather"/>
                <a:sym typeface="Merriweather"/>
              </a:defRPr>
            </a:lvl1pPr>
            <a:lvl2pPr lvl="1"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2pPr>
            <a:lvl3pPr lvl="2"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3pPr>
            <a:lvl4pPr lvl="3"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4pPr>
            <a:lvl5pPr lvl="4"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5pPr>
            <a:lvl6pPr lvl="5"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6pPr>
            <a:lvl7pPr lvl="6"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7pPr>
            <a:lvl8pPr lvl="7"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8pPr>
            <a:lvl9pPr lvl="8"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9pPr>
          </a:lstStyle>
          <a:p>
            <a:endParaRPr/>
          </a:p>
        </p:txBody>
      </p:sp>
      <p:sp>
        <p:nvSpPr>
          <p:cNvPr id="545" name="Google Shape;545;p18"/>
          <p:cNvSpPr txBox="1">
            <a:spLocks noGrp="1"/>
          </p:cNvSpPr>
          <p:nvPr>
            <p:ph type="subTitle" idx="2"/>
          </p:nvPr>
        </p:nvSpPr>
        <p:spPr>
          <a:xfrm>
            <a:off x="852549" y="3895219"/>
            <a:ext cx="2232000" cy="49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solidFill>
                  <a:schemeClr val="dk1"/>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6" name="Google Shape;546;p18"/>
          <p:cNvSpPr txBox="1">
            <a:spLocks noGrp="1"/>
          </p:cNvSpPr>
          <p:nvPr>
            <p:ph type="subTitle" idx="3"/>
          </p:nvPr>
        </p:nvSpPr>
        <p:spPr>
          <a:xfrm>
            <a:off x="3456001" y="3562150"/>
            <a:ext cx="2232000" cy="392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Merriweather"/>
              <a:buNone/>
              <a:defRPr sz="2000" b="1">
                <a:solidFill>
                  <a:schemeClr val="dk1"/>
                </a:solidFill>
                <a:latin typeface="Merriweather"/>
                <a:ea typeface="Merriweather"/>
                <a:cs typeface="Merriweather"/>
                <a:sym typeface="Merriweather"/>
              </a:defRPr>
            </a:lvl1pPr>
            <a:lvl2pPr lvl="1"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2pPr>
            <a:lvl3pPr lvl="2"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3pPr>
            <a:lvl4pPr lvl="3"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4pPr>
            <a:lvl5pPr lvl="4"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5pPr>
            <a:lvl6pPr lvl="5"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6pPr>
            <a:lvl7pPr lvl="6"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7pPr>
            <a:lvl8pPr lvl="7"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8pPr>
            <a:lvl9pPr lvl="8"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9pPr>
          </a:lstStyle>
          <a:p>
            <a:endParaRPr/>
          </a:p>
        </p:txBody>
      </p:sp>
      <p:sp>
        <p:nvSpPr>
          <p:cNvPr id="547" name="Google Shape;547;p18"/>
          <p:cNvSpPr txBox="1">
            <a:spLocks noGrp="1"/>
          </p:cNvSpPr>
          <p:nvPr>
            <p:ph type="subTitle" idx="4"/>
          </p:nvPr>
        </p:nvSpPr>
        <p:spPr>
          <a:xfrm>
            <a:off x="3455999" y="3895219"/>
            <a:ext cx="2232000" cy="49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solidFill>
                  <a:schemeClr val="dk1"/>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8" name="Google Shape;548;p18"/>
          <p:cNvSpPr txBox="1">
            <a:spLocks noGrp="1"/>
          </p:cNvSpPr>
          <p:nvPr>
            <p:ph type="subTitle" idx="5"/>
          </p:nvPr>
        </p:nvSpPr>
        <p:spPr>
          <a:xfrm>
            <a:off x="6059449" y="3562150"/>
            <a:ext cx="2232000" cy="392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Merriweather"/>
              <a:buNone/>
              <a:defRPr sz="2000" b="1">
                <a:solidFill>
                  <a:schemeClr val="dk1"/>
                </a:solidFill>
                <a:latin typeface="Merriweather"/>
                <a:ea typeface="Merriweather"/>
                <a:cs typeface="Merriweather"/>
                <a:sym typeface="Merriweather"/>
              </a:defRPr>
            </a:lvl1pPr>
            <a:lvl2pPr lvl="1"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2pPr>
            <a:lvl3pPr lvl="2"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3pPr>
            <a:lvl4pPr lvl="3"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4pPr>
            <a:lvl5pPr lvl="4"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5pPr>
            <a:lvl6pPr lvl="5"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6pPr>
            <a:lvl7pPr lvl="6"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7pPr>
            <a:lvl8pPr lvl="7"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8pPr>
            <a:lvl9pPr lvl="8"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9pPr>
          </a:lstStyle>
          <a:p>
            <a:endParaRPr/>
          </a:p>
        </p:txBody>
      </p:sp>
      <p:sp>
        <p:nvSpPr>
          <p:cNvPr id="549" name="Google Shape;549;p18"/>
          <p:cNvSpPr txBox="1">
            <a:spLocks noGrp="1"/>
          </p:cNvSpPr>
          <p:nvPr>
            <p:ph type="subTitle" idx="6"/>
          </p:nvPr>
        </p:nvSpPr>
        <p:spPr>
          <a:xfrm>
            <a:off x="6059451" y="3895219"/>
            <a:ext cx="2232000" cy="49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solidFill>
                  <a:schemeClr val="dk1"/>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550" name="Google Shape;550;p18"/>
          <p:cNvGrpSpPr/>
          <p:nvPr/>
        </p:nvGrpSpPr>
        <p:grpSpPr>
          <a:xfrm>
            <a:off x="8042004" y="-234764"/>
            <a:ext cx="2216811" cy="2042322"/>
            <a:chOff x="8042004" y="-234764"/>
            <a:chExt cx="2216811" cy="2042322"/>
          </a:xfrm>
        </p:grpSpPr>
        <p:pic>
          <p:nvPicPr>
            <p:cNvPr id="551" name="Google Shape;551;p18"/>
            <p:cNvPicPr preferRelativeResize="0"/>
            <p:nvPr/>
          </p:nvPicPr>
          <p:blipFill>
            <a:blip r:embed="rId2">
              <a:alphaModFix/>
            </a:blip>
            <a:stretch>
              <a:fillRect/>
            </a:stretch>
          </p:blipFill>
          <p:spPr>
            <a:xfrm rot="-2121208">
              <a:off x="8271855" y="49309"/>
              <a:ext cx="1374721" cy="1232596"/>
            </a:xfrm>
            <a:prstGeom prst="rect">
              <a:avLst/>
            </a:prstGeom>
            <a:noFill/>
            <a:ln>
              <a:noFill/>
            </a:ln>
          </p:spPr>
        </p:pic>
        <p:sp>
          <p:nvSpPr>
            <p:cNvPr id="552" name="Google Shape;552;p18"/>
            <p:cNvSpPr/>
            <p:nvPr/>
          </p:nvSpPr>
          <p:spPr>
            <a:xfrm rot="10800000">
              <a:off x="8608219" y="-171525"/>
              <a:ext cx="1650596" cy="1979083"/>
            </a:xfrm>
            <a:custGeom>
              <a:avLst/>
              <a:gdLst/>
              <a:ahLst/>
              <a:cxnLst/>
              <a:rect l="l" t="t" r="r" b="b"/>
              <a:pathLst>
                <a:path w="7080" h="8489" extrusionOk="0">
                  <a:moveTo>
                    <a:pt x="5669" y="26"/>
                  </a:moveTo>
                  <a:lnTo>
                    <a:pt x="7053" y="26"/>
                  </a:lnTo>
                  <a:lnTo>
                    <a:pt x="7053" y="1410"/>
                  </a:lnTo>
                  <a:lnTo>
                    <a:pt x="5669" y="1410"/>
                  </a:lnTo>
                  <a:lnTo>
                    <a:pt x="5669" y="26"/>
                  </a:lnTo>
                  <a:moveTo>
                    <a:pt x="7053" y="2821"/>
                  </a:moveTo>
                  <a:lnTo>
                    <a:pt x="5669" y="2821"/>
                  </a:lnTo>
                  <a:lnTo>
                    <a:pt x="5669" y="1437"/>
                  </a:lnTo>
                  <a:lnTo>
                    <a:pt x="7053" y="1437"/>
                  </a:lnTo>
                  <a:lnTo>
                    <a:pt x="7053" y="2821"/>
                  </a:lnTo>
                  <a:moveTo>
                    <a:pt x="7053" y="4232"/>
                  </a:moveTo>
                  <a:lnTo>
                    <a:pt x="5669" y="4232"/>
                  </a:lnTo>
                  <a:lnTo>
                    <a:pt x="5669" y="2847"/>
                  </a:lnTo>
                  <a:lnTo>
                    <a:pt x="7053" y="2847"/>
                  </a:lnTo>
                  <a:lnTo>
                    <a:pt x="7053" y="4232"/>
                  </a:lnTo>
                  <a:moveTo>
                    <a:pt x="7053" y="5642"/>
                  </a:moveTo>
                  <a:lnTo>
                    <a:pt x="5669" y="5642"/>
                  </a:lnTo>
                  <a:lnTo>
                    <a:pt x="5669" y="4258"/>
                  </a:lnTo>
                  <a:lnTo>
                    <a:pt x="7053" y="4258"/>
                  </a:lnTo>
                  <a:lnTo>
                    <a:pt x="7053" y="5642"/>
                  </a:lnTo>
                  <a:moveTo>
                    <a:pt x="7053" y="7052"/>
                  </a:moveTo>
                  <a:lnTo>
                    <a:pt x="5669" y="7052"/>
                  </a:lnTo>
                  <a:lnTo>
                    <a:pt x="5669" y="5669"/>
                  </a:lnTo>
                  <a:lnTo>
                    <a:pt x="7053" y="5669"/>
                  </a:lnTo>
                  <a:lnTo>
                    <a:pt x="7053" y="7052"/>
                  </a:lnTo>
                  <a:moveTo>
                    <a:pt x="7053" y="8463"/>
                  </a:moveTo>
                  <a:lnTo>
                    <a:pt x="5669" y="8463"/>
                  </a:lnTo>
                  <a:lnTo>
                    <a:pt x="5669" y="7079"/>
                  </a:lnTo>
                  <a:lnTo>
                    <a:pt x="7053" y="7079"/>
                  </a:lnTo>
                  <a:lnTo>
                    <a:pt x="7053" y="8463"/>
                  </a:lnTo>
                  <a:moveTo>
                    <a:pt x="5642" y="8463"/>
                  </a:moveTo>
                  <a:lnTo>
                    <a:pt x="4258" y="8463"/>
                  </a:lnTo>
                  <a:lnTo>
                    <a:pt x="4258" y="7079"/>
                  </a:lnTo>
                  <a:lnTo>
                    <a:pt x="5642" y="7079"/>
                  </a:lnTo>
                  <a:lnTo>
                    <a:pt x="5642" y="8463"/>
                  </a:lnTo>
                  <a:moveTo>
                    <a:pt x="4232" y="8463"/>
                  </a:moveTo>
                  <a:lnTo>
                    <a:pt x="2848" y="8463"/>
                  </a:lnTo>
                  <a:lnTo>
                    <a:pt x="2848" y="7079"/>
                  </a:lnTo>
                  <a:lnTo>
                    <a:pt x="4232" y="7079"/>
                  </a:lnTo>
                  <a:lnTo>
                    <a:pt x="4232" y="8463"/>
                  </a:lnTo>
                  <a:moveTo>
                    <a:pt x="2822" y="8463"/>
                  </a:moveTo>
                  <a:lnTo>
                    <a:pt x="1438" y="8463"/>
                  </a:lnTo>
                  <a:lnTo>
                    <a:pt x="1438" y="7079"/>
                  </a:lnTo>
                  <a:lnTo>
                    <a:pt x="2822" y="7079"/>
                  </a:lnTo>
                  <a:lnTo>
                    <a:pt x="2822" y="8463"/>
                  </a:lnTo>
                  <a:moveTo>
                    <a:pt x="1411" y="8463"/>
                  </a:moveTo>
                  <a:lnTo>
                    <a:pt x="27" y="8463"/>
                  </a:lnTo>
                  <a:lnTo>
                    <a:pt x="27" y="7079"/>
                  </a:lnTo>
                  <a:lnTo>
                    <a:pt x="1411" y="7079"/>
                  </a:lnTo>
                  <a:lnTo>
                    <a:pt x="1411" y="8463"/>
                  </a:lnTo>
                  <a:moveTo>
                    <a:pt x="27" y="5669"/>
                  </a:moveTo>
                  <a:lnTo>
                    <a:pt x="1411" y="5669"/>
                  </a:lnTo>
                  <a:lnTo>
                    <a:pt x="1411" y="7052"/>
                  </a:lnTo>
                  <a:lnTo>
                    <a:pt x="27" y="7052"/>
                  </a:lnTo>
                  <a:lnTo>
                    <a:pt x="27" y="5669"/>
                  </a:lnTo>
                  <a:moveTo>
                    <a:pt x="27" y="4258"/>
                  </a:moveTo>
                  <a:lnTo>
                    <a:pt x="1411" y="4258"/>
                  </a:lnTo>
                  <a:lnTo>
                    <a:pt x="1411" y="5642"/>
                  </a:lnTo>
                  <a:lnTo>
                    <a:pt x="27" y="5642"/>
                  </a:lnTo>
                  <a:lnTo>
                    <a:pt x="27" y="4258"/>
                  </a:lnTo>
                  <a:moveTo>
                    <a:pt x="27" y="2847"/>
                  </a:moveTo>
                  <a:lnTo>
                    <a:pt x="1411" y="2847"/>
                  </a:lnTo>
                  <a:lnTo>
                    <a:pt x="1411" y="4232"/>
                  </a:lnTo>
                  <a:lnTo>
                    <a:pt x="27" y="4232"/>
                  </a:lnTo>
                  <a:lnTo>
                    <a:pt x="27" y="2847"/>
                  </a:lnTo>
                  <a:moveTo>
                    <a:pt x="27" y="1437"/>
                  </a:moveTo>
                  <a:lnTo>
                    <a:pt x="1411" y="1437"/>
                  </a:lnTo>
                  <a:lnTo>
                    <a:pt x="1411" y="2821"/>
                  </a:lnTo>
                  <a:lnTo>
                    <a:pt x="27" y="2821"/>
                  </a:lnTo>
                  <a:lnTo>
                    <a:pt x="27" y="1437"/>
                  </a:lnTo>
                  <a:moveTo>
                    <a:pt x="27" y="26"/>
                  </a:moveTo>
                  <a:lnTo>
                    <a:pt x="1411" y="26"/>
                  </a:lnTo>
                  <a:lnTo>
                    <a:pt x="1411" y="1410"/>
                  </a:lnTo>
                  <a:lnTo>
                    <a:pt x="27" y="1410"/>
                  </a:lnTo>
                  <a:lnTo>
                    <a:pt x="27" y="26"/>
                  </a:lnTo>
                  <a:moveTo>
                    <a:pt x="1438" y="26"/>
                  </a:moveTo>
                  <a:lnTo>
                    <a:pt x="2822" y="26"/>
                  </a:lnTo>
                  <a:lnTo>
                    <a:pt x="2822" y="1410"/>
                  </a:lnTo>
                  <a:lnTo>
                    <a:pt x="1438" y="1410"/>
                  </a:lnTo>
                  <a:lnTo>
                    <a:pt x="1438" y="26"/>
                  </a:lnTo>
                  <a:moveTo>
                    <a:pt x="2848" y="26"/>
                  </a:moveTo>
                  <a:lnTo>
                    <a:pt x="4232" y="26"/>
                  </a:lnTo>
                  <a:lnTo>
                    <a:pt x="4232" y="1410"/>
                  </a:lnTo>
                  <a:lnTo>
                    <a:pt x="2848" y="1410"/>
                  </a:lnTo>
                  <a:lnTo>
                    <a:pt x="2848" y="26"/>
                  </a:lnTo>
                  <a:moveTo>
                    <a:pt x="2848" y="5669"/>
                  </a:moveTo>
                  <a:lnTo>
                    <a:pt x="4232" y="5669"/>
                  </a:lnTo>
                  <a:lnTo>
                    <a:pt x="4232" y="7052"/>
                  </a:lnTo>
                  <a:lnTo>
                    <a:pt x="2848" y="7052"/>
                  </a:lnTo>
                  <a:lnTo>
                    <a:pt x="2848" y="5669"/>
                  </a:lnTo>
                  <a:moveTo>
                    <a:pt x="4232" y="5642"/>
                  </a:moveTo>
                  <a:lnTo>
                    <a:pt x="2848" y="5642"/>
                  </a:lnTo>
                  <a:lnTo>
                    <a:pt x="2848" y="4258"/>
                  </a:lnTo>
                  <a:lnTo>
                    <a:pt x="4232" y="4258"/>
                  </a:lnTo>
                  <a:lnTo>
                    <a:pt x="4232" y="5642"/>
                  </a:lnTo>
                  <a:moveTo>
                    <a:pt x="4232" y="4232"/>
                  </a:moveTo>
                  <a:lnTo>
                    <a:pt x="2848" y="4232"/>
                  </a:lnTo>
                  <a:lnTo>
                    <a:pt x="2848" y="2847"/>
                  </a:lnTo>
                  <a:lnTo>
                    <a:pt x="4232" y="2847"/>
                  </a:lnTo>
                  <a:lnTo>
                    <a:pt x="4232" y="4232"/>
                  </a:lnTo>
                  <a:moveTo>
                    <a:pt x="4232" y="2821"/>
                  </a:moveTo>
                  <a:lnTo>
                    <a:pt x="2848" y="2821"/>
                  </a:lnTo>
                  <a:lnTo>
                    <a:pt x="2848" y="1437"/>
                  </a:lnTo>
                  <a:lnTo>
                    <a:pt x="4232" y="1437"/>
                  </a:lnTo>
                  <a:lnTo>
                    <a:pt x="4232" y="2821"/>
                  </a:lnTo>
                  <a:moveTo>
                    <a:pt x="1438" y="1437"/>
                  </a:moveTo>
                  <a:lnTo>
                    <a:pt x="2822" y="1437"/>
                  </a:lnTo>
                  <a:lnTo>
                    <a:pt x="2822" y="2821"/>
                  </a:lnTo>
                  <a:lnTo>
                    <a:pt x="1438" y="2821"/>
                  </a:lnTo>
                  <a:lnTo>
                    <a:pt x="1438" y="1437"/>
                  </a:lnTo>
                  <a:moveTo>
                    <a:pt x="1438" y="2847"/>
                  </a:moveTo>
                  <a:lnTo>
                    <a:pt x="2822" y="2847"/>
                  </a:lnTo>
                  <a:lnTo>
                    <a:pt x="2822" y="4232"/>
                  </a:lnTo>
                  <a:lnTo>
                    <a:pt x="1438" y="4232"/>
                  </a:lnTo>
                  <a:lnTo>
                    <a:pt x="1438" y="2847"/>
                  </a:lnTo>
                  <a:moveTo>
                    <a:pt x="1438" y="4258"/>
                  </a:moveTo>
                  <a:lnTo>
                    <a:pt x="2822" y="4258"/>
                  </a:lnTo>
                  <a:lnTo>
                    <a:pt x="2822" y="5642"/>
                  </a:lnTo>
                  <a:lnTo>
                    <a:pt x="1438" y="5642"/>
                  </a:lnTo>
                  <a:lnTo>
                    <a:pt x="1438" y="4258"/>
                  </a:lnTo>
                  <a:moveTo>
                    <a:pt x="1438" y="5669"/>
                  </a:moveTo>
                  <a:lnTo>
                    <a:pt x="2822" y="5669"/>
                  </a:lnTo>
                  <a:lnTo>
                    <a:pt x="2822" y="7052"/>
                  </a:lnTo>
                  <a:lnTo>
                    <a:pt x="1438" y="7052"/>
                  </a:lnTo>
                  <a:lnTo>
                    <a:pt x="1438" y="5669"/>
                  </a:lnTo>
                  <a:moveTo>
                    <a:pt x="5642" y="7052"/>
                  </a:moveTo>
                  <a:lnTo>
                    <a:pt x="4258" y="7052"/>
                  </a:lnTo>
                  <a:lnTo>
                    <a:pt x="4258" y="5669"/>
                  </a:lnTo>
                  <a:lnTo>
                    <a:pt x="5642" y="5669"/>
                  </a:lnTo>
                  <a:lnTo>
                    <a:pt x="5642" y="7052"/>
                  </a:lnTo>
                  <a:moveTo>
                    <a:pt x="5642" y="5642"/>
                  </a:moveTo>
                  <a:lnTo>
                    <a:pt x="4258" y="5642"/>
                  </a:lnTo>
                  <a:lnTo>
                    <a:pt x="4258" y="4258"/>
                  </a:lnTo>
                  <a:lnTo>
                    <a:pt x="5642" y="4258"/>
                  </a:lnTo>
                  <a:lnTo>
                    <a:pt x="5642" y="5642"/>
                  </a:lnTo>
                  <a:moveTo>
                    <a:pt x="5642" y="4232"/>
                  </a:moveTo>
                  <a:lnTo>
                    <a:pt x="4258" y="4232"/>
                  </a:lnTo>
                  <a:lnTo>
                    <a:pt x="4258" y="2847"/>
                  </a:lnTo>
                  <a:lnTo>
                    <a:pt x="5642" y="2847"/>
                  </a:lnTo>
                  <a:lnTo>
                    <a:pt x="5642" y="4232"/>
                  </a:lnTo>
                  <a:moveTo>
                    <a:pt x="5642" y="2821"/>
                  </a:moveTo>
                  <a:lnTo>
                    <a:pt x="4258" y="2821"/>
                  </a:lnTo>
                  <a:lnTo>
                    <a:pt x="4258" y="1437"/>
                  </a:lnTo>
                  <a:lnTo>
                    <a:pt x="5642" y="1437"/>
                  </a:lnTo>
                  <a:lnTo>
                    <a:pt x="5642" y="2821"/>
                  </a:lnTo>
                  <a:moveTo>
                    <a:pt x="4258" y="26"/>
                  </a:moveTo>
                  <a:lnTo>
                    <a:pt x="5642" y="26"/>
                  </a:lnTo>
                  <a:lnTo>
                    <a:pt x="5642" y="1410"/>
                  </a:lnTo>
                  <a:lnTo>
                    <a:pt x="4258" y="1410"/>
                  </a:lnTo>
                  <a:lnTo>
                    <a:pt x="4258" y="26"/>
                  </a:lnTo>
                  <a:moveTo>
                    <a:pt x="5669" y="0"/>
                  </a:moveTo>
                  <a:lnTo>
                    <a:pt x="5642" y="0"/>
                  </a:lnTo>
                  <a:lnTo>
                    <a:pt x="4258" y="0"/>
                  </a:lnTo>
                  <a:lnTo>
                    <a:pt x="4232" y="0"/>
                  </a:lnTo>
                  <a:lnTo>
                    <a:pt x="2848" y="0"/>
                  </a:lnTo>
                  <a:lnTo>
                    <a:pt x="2822" y="0"/>
                  </a:lnTo>
                  <a:lnTo>
                    <a:pt x="1438" y="0"/>
                  </a:lnTo>
                  <a:lnTo>
                    <a:pt x="1411" y="0"/>
                  </a:lnTo>
                  <a:lnTo>
                    <a:pt x="0" y="0"/>
                  </a:lnTo>
                  <a:lnTo>
                    <a:pt x="0" y="1410"/>
                  </a:lnTo>
                  <a:lnTo>
                    <a:pt x="0" y="1437"/>
                  </a:lnTo>
                  <a:lnTo>
                    <a:pt x="0" y="2821"/>
                  </a:lnTo>
                  <a:lnTo>
                    <a:pt x="0" y="2847"/>
                  </a:lnTo>
                  <a:lnTo>
                    <a:pt x="0" y="4232"/>
                  </a:lnTo>
                  <a:lnTo>
                    <a:pt x="0" y="4258"/>
                  </a:lnTo>
                  <a:lnTo>
                    <a:pt x="0" y="5642"/>
                  </a:lnTo>
                  <a:lnTo>
                    <a:pt x="0" y="5669"/>
                  </a:lnTo>
                  <a:lnTo>
                    <a:pt x="0" y="7052"/>
                  </a:lnTo>
                  <a:lnTo>
                    <a:pt x="0" y="7079"/>
                  </a:lnTo>
                  <a:lnTo>
                    <a:pt x="0" y="8489"/>
                  </a:lnTo>
                  <a:lnTo>
                    <a:pt x="1411" y="8489"/>
                  </a:lnTo>
                  <a:lnTo>
                    <a:pt x="1438" y="8489"/>
                  </a:lnTo>
                  <a:lnTo>
                    <a:pt x="2822" y="8489"/>
                  </a:lnTo>
                  <a:lnTo>
                    <a:pt x="2848" y="8489"/>
                  </a:lnTo>
                  <a:lnTo>
                    <a:pt x="4232" y="8489"/>
                  </a:lnTo>
                  <a:lnTo>
                    <a:pt x="4258" y="8489"/>
                  </a:lnTo>
                  <a:lnTo>
                    <a:pt x="5642" y="8489"/>
                  </a:lnTo>
                  <a:lnTo>
                    <a:pt x="5669" y="8489"/>
                  </a:lnTo>
                  <a:lnTo>
                    <a:pt x="7080" y="8489"/>
                  </a:lnTo>
                  <a:lnTo>
                    <a:pt x="7080" y="7079"/>
                  </a:lnTo>
                  <a:lnTo>
                    <a:pt x="7080" y="7052"/>
                  </a:lnTo>
                  <a:lnTo>
                    <a:pt x="7080" y="5669"/>
                  </a:lnTo>
                  <a:lnTo>
                    <a:pt x="7080" y="5642"/>
                  </a:lnTo>
                  <a:lnTo>
                    <a:pt x="7080" y="4258"/>
                  </a:lnTo>
                  <a:lnTo>
                    <a:pt x="7080" y="4232"/>
                  </a:lnTo>
                  <a:lnTo>
                    <a:pt x="7080" y="2847"/>
                  </a:lnTo>
                  <a:lnTo>
                    <a:pt x="7080" y="2821"/>
                  </a:lnTo>
                  <a:lnTo>
                    <a:pt x="7080" y="1437"/>
                  </a:lnTo>
                  <a:lnTo>
                    <a:pt x="7080" y="1410"/>
                  </a:lnTo>
                  <a:lnTo>
                    <a:pt x="7080" y="0"/>
                  </a:lnTo>
                  <a:lnTo>
                    <a:pt x="566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553" name="Google Shape;553;p18"/>
          <p:cNvGrpSpPr/>
          <p:nvPr/>
        </p:nvGrpSpPr>
        <p:grpSpPr>
          <a:xfrm>
            <a:off x="-1165228" y="4132388"/>
            <a:ext cx="3084727" cy="2383207"/>
            <a:chOff x="-1165228" y="4132388"/>
            <a:chExt cx="3084727" cy="2383207"/>
          </a:xfrm>
        </p:grpSpPr>
        <p:pic>
          <p:nvPicPr>
            <p:cNvPr id="554" name="Google Shape;554;p18"/>
            <p:cNvPicPr preferRelativeResize="0"/>
            <p:nvPr/>
          </p:nvPicPr>
          <p:blipFill>
            <a:blip r:embed="rId3">
              <a:alphaModFix/>
            </a:blip>
            <a:stretch>
              <a:fillRect/>
            </a:stretch>
          </p:blipFill>
          <p:spPr>
            <a:xfrm rot="10800000">
              <a:off x="-1165228" y="4132388"/>
              <a:ext cx="2420376" cy="2383207"/>
            </a:xfrm>
            <a:prstGeom prst="rect">
              <a:avLst/>
            </a:prstGeom>
            <a:noFill/>
            <a:ln>
              <a:noFill/>
            </a:ln>
          </p:spPr>
        </p:pic>
        <p:grpSp>
          <p:nvGrpSpPr>
            <p:cNvPr id="555" name="Google Shape;555;p18"/>
            <p:cNvGrpSpPr/>
            <p:nvPr/>
          </p:nvGrpSpPr>
          <p:grpSpPr>
            <a:xfrm rot="10800000">
              <a:off x="636889" y="4800547"/>
              <a:ext cx="1282610" cy="489908"/>
              <a:chOff x="2698560" y="4630320"/>
              <a:chExt cx="1732320" cy="661680"/>
            </a:xfrm>
          </p:grpSpPr>
          <p:sp>
            <p:nvSpPr>
              <p:cNvPr id="556" name="Google Shape;556;p18"/>
              <p:cNvSpPr/>
              <p:nvPr/>
            </p:nvSpPr>
            <p:spPr>
              <a:xfrm>
                <a:off x="2698560" y="4630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57" name="Google Shape;557;p18"/>
              <p:cNvSpPr/>
              <p:nvPr/>
            </p:nvSpPr>
            <p:spPr>
              <a:xfrm>
                <a:off x="2698560" y="4927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58" name="Google Shape;558;p18"/>
              <p:cNvSpPr/>
              <p:nvPr/>
            </p:nvSpPr>
            <p:spPr>
              <a:xfrm>
                <a:off x="2698560" y="5224680"/>
                <a:ext cx="66960" cy="67320"/>
              </a:xfrm>
              <a:custGeom>
                <a:avLst/>
                <a:gdLst/>
                <a:ahLst/>
                <a:cxnLst/>
                <a:rect l="l" t="t" r="r" b="b"/>
                <a:pathLst>
                  <a:path w="186" h="187" extrusionOk="0">
                    <a:moveTo>
                      <a:pt x="186" y="93"/>
                    </a:moveTo>
                    <a:cubicBezTo>
                      <a:pt x="186" y="145"/>
                      <a:pt x="144" y="187"/>
                      <a:pt x="93" y="187"/>
                    </a:cubicBezTo>
                    <a:cubicBezTo>
                      <a:pt x="42" y="187"/>
                      <a:pt x="0" y="145"/>
                      <a:pt x="0" y="93"/>
                    </a:cubicBezTo>
                    <a:cubicBezTo>
                      <a:pt x="0" y="42"/>
                      <a:pt x="42" y="0"/>
                      <a:pt x="93" y="0"/>
                    </a:cubicBezTo>
                    <a:cubicBezTo>
                      <a:pt x="144" y="0"/>
                      <a:pt x="186" y="42"/>
                      <a:pt x="186"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59" name="Google Shape;559;p18"/>
              <p:cNvSpPr/>
              <p:nvPr/>
            </p:nvSpPr>
            <p:spPr>
              <a:xfrm>
                <a:off x="311436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60" name="Google Shape;560;p18"/>
              <p:cNvSpPr/>
              <p:nvPr/>
            </p:nvSpPr>
            <p:spPr>
              <a:xfrm>
                <a:off x="311436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61" name="Google Shape;561;p18"/>
              <p:cNvSpPr/>
              <p:nvPr/>
            </p:nvSpPr>
            <p:spPr>
              <a:xfrm>
                <a:off x="311436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62" name="Google Shape;562;p18"/>
              <p:cNvSpPr/>
              <p:nvPr/>
            </p:nvSpPr>
            <p:spPr>
              <a:xfrm>
                <a:off x="3530880" y="4630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63" name="Google Shape;563;p18"/>
              <p:cNvSpPr/>
              <p:nvPr/>
            </p:nvSpPr>
            <p:spPr>
              <a:xfrm>
                <a:off x="3530880" y="4927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64" name="Google Shape;564;p18"/>
              <p:cNvSpPr/>
              <p:nvPr/>
            </p:nvSpPr>
            <p:spPr>
              <a:xfrm>
                <a:off x="3530880" y="5224680"/>
                <a:ext cx="67320" cy="67320"/>
              </a:xfrm>
              <a:custGeom>
                <a:avLst/>
                <a:gdLst/>
                <a:ahLst/>
                <a:cxnLst/>
                <a:rect l="l" t="t" r="r" b="b"/>
                <a:pathLst>
                  <a:path w="187" h="187" extrusionOk="0">
                    <a:moveTo>
                      <a:pt x="187" y="93"/>
                    </a:moveTo>
                    <a:cubicBezTo>
                      <a:pt x="187" y="145"/>
                      <a:pt x="145" y="187"/>
                      <a:pt x="93" y="187"/>
                    </a:cubicBezTo>
                    <a:cubicBezTo>
                      <a:pt x="42" y="187"/>
                      <a:pt x="0" y="145"/>
                      <a:pt x="0" y="93"/>
                    </a:cubicBezTo>
                    <a:cubicBezTo>
                      <a:pt x="0" y="42"/>
                      <a:pt x="42" y="0"/>
                      <a:pt x="93"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65" name="Google Shape;565;p18"/>
              <p:cNvSpPr/>
              <p:nvPr/>
            </p:nvSpPr>
            <p:spPr>
              <a:xfrm>
                <a:off x="394704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66" name="Google Shape;566;p18"/>
              <p:cNvSpPr/>
              <p:nvPr/>
            </p:nvSpPr>
            <p:spPr>
              <a:xfrm>
                <a:off x="394704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67" name="Google Shape;567;p18"/>
              <p:cNvSpPr/>
              <p:nvPr/>
            </p:nvSpPr>
            <p:spPr>
              <a:xfrm>
                <a:off x="394704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68" name="Google Shape;568;p18"/>
              <p:cNvSpPr/>
              <p:nvPr/>
            </p:nvSpPr>
            <p:spPr>
              <a:xfrm>
                <a:off x="4363560" y="4630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69" name="Google Shape;569;p18"/>
              <p:cNvSpPr/>
              <p:nvPr/>
            </p:nvSpPr>
            <p:spPr>
              <a:xfrm>
                <a:off x="4363560" y="4927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0" name="Google Shape;570;p18"/>
              <p:cNvSpPr/>
              <p:nvPr/>
            </p:nvSpPr>
            <p:spPr>
              <a:xfrm>
                <a:off x="4363560" y="5224680"/>
                <a:ext cx="67320" cy="67320"/>
              </a:xfrm>
              <a:custGeom>
                <a:avLst/>
                <a:gdLst/>
                <a:ahLst/>
                <a:cxnLst/>
                <a:rect l="l" t="t" r="r" b="b"/>
                <a:pathLst>
                  <a:path w="187" h="187" extrusionOk="0">
                    <a:moveTo>
                      <a:pt x="187" y="93"/>
                    </a:moveTo>
                    <a:cubicBezTo>
                      <a:pt x="187" y="145"/>
                      <a:pt x="145" y="187"/>
                      <a:pt x="94" y="187"/>
                    </a:cubicBezTo>
                    <a:cubicBezTo>
                      <a:pt x="42" y="187"/>
                      <a:pt x="0" y="145"/>
                      <a:pt x="0" y="93"/>
                    </a:cubicBezTo>
                    <a:cubicBezTo>
                      <a:pt x="0" y="42"/>
                      <a:pt x="42" y="0"/>
                      <a:pt x="94"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pic>
        <p:nvPicPr>
          <p:cNvPr id="571" name="Google Shape;571;p18"/>
          <p:cNvPicPr preferRelativeResize="0"/>
          <p:nvPr/>
        </p:nvPicPr>
        <p:blipFill>
          <a:blip r:embed="rId4">
            <a:alphaModFix/>
          </a:blip>
          <a:stretch>
            <a:fillRect/>
          </a:stretch>
        </p:blipFill>
        <p:spPr>
          <a:xfrm rot="-5400000">
            <a:off x="-349830" y="-833022"/>
            <a:ext cx="1609048" cy="1600927"/>
          </a:xfrm>
          <a:prstGeom prst="rect">
            <a:avLst/>
          </a:prstGeom>
          <a:noFill/>
          <a:ln>
            <a:noFill/>
          </a:ln>
        </p:spPr>
      </p:pic>
      <p:grpSp>
        <p:nvGrpSpPr>
          <p:cNvPr id="572" name="Google Shape;572;p18"/>
          <p:cNvGrpSpPr/>
          <p:nvPr/>
        </p:nvGrpSpPr>
        <p:grpSpPr>
          <a:xfrm rot="10800000">
            <a:off x="4795114" y="-114803"/>
            <a:ext cx="1282610" cy="489908"/>
            <a:chOff x="2698560" y="4630320"/>
            <a:chExt cx="1732320" cy="661680"/>
          </a:xfrm>
        </p:grpSpPr>
        <p:sp>
          <p:nvSpPr>
            <p:cNvPr id="573" name="Google Shape;573;p18"/>
            <p:cNvSpPr/>
            <p:nvPr/>
          </p:nvSpPr>
          <p:spPr>
            <a:xfrm>
              <a:off x="2698560" y="4630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4" name="Google Shape;574;p18"/>
            <p:cNvSpPr/>
            <p:nvPr/>
          </p:nvSpPr>
          <p:spPr>
            <a:xfrm>
              <a:off x="2698560" y="4927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5" name="Google Shape;575;p18"/>
            <p:cNvSpPr/>
            <p:nvPr/>
          </p:nvSpPr>
          <p:spPr>
            <a:xfrm>
              <a:off x="2698560" y="5224680"/>
              <a:ext cx="66960" cy="67320"/>
            </a:xfrm>
            <a:custGeom>
              <a:avLst/>
              <a:gdLst/>
              <a:ahLst/>
              <a:cxnLst/>
              <a:rect l="l" t="t" r="r" b="b"/>
              <a:pathLst>
                <a:path w="186" h="187" extrusionOk="0">
                  <a:moveTo>
                    <a:pt x="186" y="93"/>
                  </a:moveTo>
                  <a:cubicBezTo>
                    <a:pt x="186" y="145"/>
                    <a:pt x="144" y="187"/>
                    <a:pt x="93" y="187"/>
                  </a:cubicBezTo>
                  <a:cubicBezTo>
                    <a:pt x="42" y="187"/>
                    <a:pt x="0" y="145"/>
                    <a:pt x="0" y="93"/>
                  </a:cubicBezTo>
                  <a:cubicBezTo>
                    <a:pt x="0" y="42"/>
                    <a:pt x="42" y="0"/>
                    <a:pt x="93" y="0"/>
                  </a:cubicBezTo>
                  <a:cubicBezTo>
                    <a:pt x="144" y="0"/>
                    <a:pt x="186" y="42"/>
                    <a:pt x="186"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6" name="Google Shape;576;p18"/>
            <p:cNvSpPr/>
            <p:nvPr/>
          </p:nvSpPr>
          <p:spPr>
            <a:xfrm>
              <a:off x="311436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7" name="Google Shape;577;p18"/>
            <p:cNvSpPr/>
            <p:nvPr/>
          </p:nvSpPr>
          <p:spPr>
            <a:xfrm>
              <a:off x="311436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8" name="Google Shape;578;p18"/>
            <p:cNvSpPr/>
            <p:nvPr/>
          </p:nvSpPr>
          <p:spPr>
            <a:xfrm>
              <a:off x="311436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9" name="Google Shape;579;p18"/>
            <p:cNvSpPr/>
            <p:nvPr/>
          </p:nvSpPr>
          <p:spPr>
            <a:xfrm>
              <a:off x="3530880" y="4630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0" name="Google Shape;580;p18"/>
            <p:cNvSpPr/>
            <p:nvPr/>
          </p:nvSpPr>
          <p:spPr>
            <a:xfrm>
              <a:off x="3530880" y="4927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1" name="Google Shape;581;p18"/>
            <p:cNvSpPr/>
            <p:nvPr/>
          </p:nvSpPr>
          <p:spPr>
            <a:xfrm>
              <a:off x="3530880" y="5224680"/>
              <a:ext cx="67320" cy="67320"/>
            </a:xfrm>
            <a:custGeom>
              <a:avLst/>
              <a:gdLst/>
              <a:ahLst/>
              <a:cxnLst/>
              <a:rect l="l" t="t" r="r" b="b"/>
              <a:pathLst>
                <a:path w="187" h="187" extrusionOk="0">
                  <a:moveTo>
                    <a:pt x="187" y="93"/>
                  </a:moveTo>
                  <a:cubicBezTo>
                    <a:pt x="187" y="145"/>
                    <a:pt x="145" y="187"/>
                    <a:pt x="93" y="187"/>
                  </a:cubicBezTo>
                  <a:cubicBezTo>
                    <a:pt x="42" y="187"/>
                    <a:pt x="0" y="145"/>
                    <a:pt x="0" y="93"/>
                  </a:cubicBezTo>
                  <a:cubicBezTo>
                    <a:pt x="0" y="42"/>
                    <a:pt x="42" y="0"/>
                    <a:pt x="93"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2" name="Google Shape;582;p18"/>
            <p:cNvSpPr/>
            <p:nvPr/>
          </p:nvSpPr>
          <p:spPr>
            <a:xfrm>
              <a:off x="394704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3" name="Google Shape;583;p18"/>
            <p:cNvSpPr/>
            <p:nvPr/>
          </p:nvSpPr>
          <p:spPr>
            <a:xfrm>
              <a:off x="394704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4" name="Google Shape;584;p18"/>
            <p:cNvSpPr/>
            <p:nvPr/>
          </p:nvSpPr>
          <p:spPr>
            <a:xfrm>
              <a:off x="394704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5" name="Google Shape;585;p18"/>
            <p:cNvSpPr/>
            <p:nvPr/>
          </p:nvSpPr>
          <p:spPr>
            <a:xfrm>
              <a:off x="4363560" y="4630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6" name="Google Shape;586;p18"/>
            <p:cNvSpPr/>
            <p:nvPr/>
          </p:nvSpPr>
          <p:spPr>
            <a:xfrm>
              <a:off x="4363560" y="4927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7" name="Google Shape;587;p18"/>
            <p:cNvSpPr/>
            <p:nvPr/>
          </p:nvSpPr>
          <p:spPr>
            <a:xfrm>
              <a:off x="4363560" y="5224680"/>
              <a:ext cx="67320" cy="67320"/>
            </a:xfrm>
            <a:custGeom>
              <a:avLst/>
              <a:gdLst/>
              <a:ahLst/>
              <a:cxnLst/>
              <a:rect l="l" t="t" r="r" b="b"/>
              <a:pathLst>
                <a:path w="187" h="187" extrusionOk="0">
                  <a:moveTo>
                    <a:pt x="187" y="93"/>
                  </a:moveTo>
                  <a:cubicBezTo>
                    <a:pt x="187" y="145"/>
                    <a:pt x="145" y="187"/>
                    <a:pt x="94" y="187"/>
                  </a:cubicBezTo>
                  <a:cubicBezTo>
                    <a:pt x="42" y="187"/>
                    <a:pt x="0" y="145"/>
                    <a:pt x="0" y="93"/>
                  </a:cubicBezTo>
                  <a:cubicBezTo>
                    <a:pt x="0" y="42"/>
                    <a:pt x="42" y="0"/>
                    <a:pt x="94"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588" name="Google Shape;588;p18"/>
          <p:cNvGrpSpPr/>
          <p:nvPr/>
        </p:nvGrpSpPr>
        <p:grpSpPr>
          <a:xfrm>
            <a:off x="7308914" y="4659454"/>
            <a:ext cx="1445434" cy="362995"/>
            <a:chOff x="490964" y="4600450"/>
            <a:chExt cx="1445434" cy="362995"/>
          </a:xfrm>
        </p:grpSpPr>
        <p:sp>
          <p:nvSpPr>
            <p:cNvPr id="589" name="Google Shape;589;p18"/>
            <p:cNvSpPr/>
            <p:nvPr/>
          </p:nvSpPr>
          <p:spPr>
            <a:xfrm>
              <a:off x="490964" y="4600450"/>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0" name="Google Shape;590;p18"/>
            <p:cNvSpPr/>
            <p:nvPr/>
          </p:nvSpPr>
          <p:spPr>
            <a:xfrm>
              <a:off x="1032204" y="4600450"/>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1" name="Google Shape;591;p18"/>
            <p:cNvSpPr/>
            <p:nvPr/>
          </p:nvSpPr>
          <p:spPr>
            <a:xfrm>
              <a:off x="1573443" y="4600450"/>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extLst>
      <p:ext uri="{BB962C8B-B14F-4D97-AF65-F5344CB8AC3E}">
        <p14:creationId xmlns:p14="http://schemas.microsoft.com/office/powerpoint/2010/main" val="3800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two columns" type="twoColTx">
  <p:cSld name="TITLE_AND_TWO_COLUMNS">
    <p:spTree>
      <p:nvGrpSpPr>
        <p:cNvPr id="1" name="Shape 116"/>
        <p:cNvGrpSpPr/>
        <p:nvPr/>
      </p:nvGrpSpPr>
      <p:grpSpPr>
        <a:xfrm>
          <a:off x="0" y="0"/>
          <a:ext cx="0" cy="0"/>
          <a:chOff x="0" y="0"/>
          <a:chExt cx="0" cy="0"/>
        </a:xfrm>
      </p:grpSpPr>
      <p:sp>
        <p:nvSpPr>
          <p:cNvPr id="117" name="Google Shape;117;p5"/>
          <p:cNvSpPr txBox="1">
            <a:spLocks noGrp="1"/>
          </p:cNvSpPr>
          <p:nvPr>
            <p:ph type="title"/>
          </p:nvPr>
        </p:nvSpPr>
        <p:spPr>
          <a:xfrm>
            <a:off x="713100" y="542613"/>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8" name="Google Shape;118;p5"/>
          <p:cNvSpPr txBox="1">
            <a:spLocks noGrp="1"/>
          </p:cNvSpPr>
          <p:nvPr>
            <p:ph type="subTitle" idx="1"/>
          </p:nvPr>
        </p:nvSpPr>
        <p:spPr>
          <a:xfrm>
            <a:off x="1160225" y="2647760"/>
            <a:ext cx="3006000" cy="392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Merriweather"/>
              <a:buNone/>
              <a:defRPr sz="2000" b="1">
                <a:solidFill>
                  <a:schemeClr val="dk1"/>
                </a:solidFill>
                <a:latin typeface="Merriweather"/>
                <a:ea typeface="Merriweather"/>
                <a:cs typeface="Merriweather"/>
                <a:sym typeface="Merriweather"/>
              </a:defRPr>
            </a:lvl1pPr>
            <a:lvl2pPr lvl="1"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2pPr>
            <a:lvl3pPr lvl="2"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3pPr>
            <a:lvl4pPr lvl="3"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4pPr>
            <a:lvl5pPr lvl="4"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5pPr>
            <a:lvl6pPr lvl="5"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6pPr>
            <a:lvl7pPr lvl="6"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7pPr>
            <a:lvl8pPr lvl="7"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8pPr>
            <a:lvl9pPr lvl="8"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9pPr>
          </a:lstStyle>
          <a:p>
            <a:endParaRPr/>
          </a:p>
        </p:txBody>
      </p:sp>
      <p:sp>
        <p:nvSpPr>
          <p:cNvPr id="119" name="Google Shape;119;p5"/>
          <p:cNvSpPr txBox="1">
            <a:spLocks noGrp="1"/>
          </p:cNvSpPr>
          <p:nvPr>
            <p:ph type="subTitle" idx="2"/>
          </p:nvPr>
        </p:nvSpPr>
        <p:spPr>
          <a:xfrm>
            <a:off x="1160225" y="2997690"/>
            <a:ext cx="3006000" cy="123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solidFill>
                  <a:schemeClr val="dk1"/>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0" name="Google Shape;120;p5"/>
          <p:cNvSpPr txBox="1">
            <a:spLocks noGrp="1"/>
          </p:cNvSpPr>
          <p:nvPr>
            <p:ph type="subTitle" idx="3"/>
          </p:nvPr>
        </p:nvSpPr>
        <p:spPr>
          <a:xfrm>
            <a:off x="4977775" y="2647760"/>
            <a:ext cx="3006000" cy="392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Merriweather"/>
              <a:buNone/>
              <a:defRPr sz="2000" b="1">
                <a:solidFill>
                  <a:schemeClr val="dk1"/>
                </a:solidFill>
                <a:latin typeface="Merriweather"/>
                <a:ea typeface="Merriweather"/>
                <a:cs typeface="Merriweather"/>
                <a:sym typeface="Merriweather"/>
              </a:defRPr>
            </a:lvl1pPr>
            <a:lvl2pPr lvl="1"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2pPr>
            <a:lvl3pPr lvl="2"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3pPr>
            <a:lvl4pPr lvl="3"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4pPr>
            <a:lvl5pPr lvl="4"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5pPr>
            <a:lvl6pPr lvl="5"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6pPr>
            <a:lvl7pPr lvl="6"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7pPr>
            <a:lvl8pPr lvl="7"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8pPr>
            <a:lvl9pPr lvl="8" algn="ctr" rtl="0">
              <a:lnSpc>
                <a:spcPct val="100000"/>
              </a:lnSpc>
              <a:spcBef>
                <a:spcPts val="0"/>
              </a:spcBef>
              <a:spcAft>
                <a:spcPts val="0"/>
              </a:spcAft>
              <a:buSzPts val="2000"/>
              <a:buFont typeface="Merriweather"/>
              <a:buNone/>
              <a:defRPr sz="2000" b="1">
                <a:latin typeface="Merriweather"/>
                <a:ea typeface="Merriweather"/>
                <a:cs typeface="Merriweather"/>
                <a:sym typeface="Merriweather"/>
              </a:defRPr>
            </a:lvl9pPr>
          </a:lstStyle>
          <a:p>
            <a:endParaRPr/>
          </a:p>
        </p:txBody>
      </p:sp>
      <p:sp>
        <p:nvSpPr>
          <p:cNvPr id="121" name="Google Shape;121;p5"/>
          <p:cNvSpPr txBox="1">
            <a:spLocks noGrp="1"/>
          </p:cNvSpPr>
          <p:nvPr>
            <p:ph type="subTitle" idx="4"/>
          </p:nvPr>
        </p:nvSpPr>
        <p:spPr>
          <a:xfrm>
            <a:off x="4977775" y="2997690"/>
            <a:ext cx="3006000" cy="123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solidFill>
                  <a:schemeClr val="dk1"/>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122" name="Google Shape;122;p5"/>
          <p:cNvGrpSpPr/>
          <p:nvPr/>
        </p:nvGrpSpPr>
        <p:grpSpPr>
          <a:xfrm>
            <a:off x="6590648" y="-668350"/>
            <a:ext cx="2655988" cy="1548300"/>
            <a:chOff x="6590648" y="-668350"/>
            <a:chExt cx="2655988" cy="1548300"/>
          </a:xfrm>
        </p:grpSpPr>
        <p:grpSp>
          <p:nvGrpSpPr>
            <p:cNvPr id="123" name="Google Shape;123;p5"/>
            <p:cNvGrpSpPr/>
            <p:nvPr/>
          </p:nvGrpSpPr>
          <p:grpSpPr>
            <a:xfrm>
              <a:off x="6590648" y="-97117"/>
              <a:ext cx="1282610" cy="489908"/>
              <a:chOff x="2698560" y="4630320"/>
              <a:chExt cx="1732320" cy="661680"/>
            </a:xfrm>
          </p:grpSpPr>
          <p:sp>
            <p:nvSpPr>
              <p:cNvPr id="124" name="Google Shape;124;p5"/>
              <p:cNvSpPr/>
              <p:nvPr/>
            </p:nvSpPr>
            <p:spPr>
              <a:xfrm>
                <a:off x="2698560" y="4630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5" name="Google Shape;125;p5"/>
              <p:cNvSpPr/>
              <p:nvPr/>
            </p:nvSpPr>
            <p:spPr>
              <a:xfrm>
                <a:off x="2698560" y="4927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6" name="Google Shape;126;p5"/>
              <p:cNvSpPr/>
              <p:nvPr/>
            </p:nvSpPr>
            <p:spPr>
              <a:xfrm>
                <a:off x="2698560" y="5224680"/>
                <a:ext cx="66960" cy="67320"/>
              </a:xfrm>
              <a:custGeom>
                <a:avLst/>
                <a:gdLst/>
                <a:ahLst/>
                <a:cxnLst/>
                <a:rect l="l" t="t" r="r" b="b"/>
                <a:pathLst>
                  <a:path w="186" h="187" extrusionOk="0">
                    <a:moveTo>
                      <a:pt x="186" y="93"/>
                    </a:moveTo>
                    <a:cubicBezTo>
                      <a:pt x="186" y="145"/>
                      <a:pt x="144" y="187"/>
                      <a:pt x="93" y="187"/>
                    </a:cubicBezTo>
                    <a:cubicBezTo>
                      <a:pt x="42" y="187"/>
                      <a:pt x="0" y="145"/>
                      <a:pt x="0" y="93"/>
                    </a:cubicBezTo>
                    <a:cubicBezTo>
                      <a:pt x="0" y="42"/>
                      <a:pt x="42" y="0"/>
                      <a:pt x="93" y="0"/>
                    </a:cubicBezTo>
                    <a:cubicBezTo>
                      <a:pt x="144" y="0"/>
                      <a:pt x="186" y="42"/>
                      <a:pt x="186"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7" name="Google Shape;127;p5"/>
              <p:cNvSpPr/>
              <p:nvPr/>
            </p:nvSpPr>
            <p:spPr>
              <a:xfrm>
                <a:off x="311436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8" name="Google Shape;128;p5"/>
              <p:cNvSpPr/>
              <p:nvPr/>
            </p:nvSpPr>
            <p:spPr>
              <a:xfrm>
                <a:off x="311436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9" name="Google Shape;129;p5"/>
              <p:cNvSpPr/>
              <p:nvPr/>
            </p:nvSpPr>
            <p:spPr>
              <a:xfrm>
                <a:off x="311436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0" name="Google Shape;130;p5"/>
              <p:cNvSpPr/>
              <p:nvPr/>
            </p:nvSpPr>
            <p:spPr>
              <a:xfrm>
                <a:off x="3530880" y="4630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1" name="Google Shape;131;p5"/>
              <p:cNvSpPr/>
              <p:nvPr/>
            </p:nvSpPr>
            <p:spPr>
              <a:xfrm>
                <a:off x="3530880" y="4927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2" name="Google Shape;132;p5"/>
              <p:cNvSpPr/>
              <p:nvPr/>
            </p:nvSpPr>
            <p:spPr>
              <a:xfrm>
                <a:off x="3530880" y="5224680"/>
                <a:ext cx="67320" cy="67320"/>
              </a:xfrm>
              <a:custGeom>
                <a:avLst/>
                <a:gdLst/>
                <a:ahLst/>
                <a:cxnLst/>
                <a:rect l="l" t="t" r="r" b="b"/>
                <a:pathLst>
                  <a:path w="187" h="187" extrusionOk="0">
                    <a:moveTo>
                      <a:pt x="187" y="93"/>
                    </a:moveTo>
                    <a:cubicBezTo>
                      <a:pt x="187" y="145"/>
                      <a:pt x="145" y="187"/>
                      <a:pt x="93" y="187"/>
                    </a:cubicBezTo>
                    <a:cubicBezTo>
                      <a:pt x="42" y="187"/>
                      <a:pt x="0" y="145"/>
                      <a:pt x="0" y="93"/>
                    </a:cubicBezTo>
                    <a:cubicBezTo>
                      <a:pt x="0" y="42"/>
                      <a:pt x="42" y="0"/>
                      <a:pt x="93"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3" name="Google Shape;133;p5"/>
              <p:cNvSpPr/>
              <p:nvPr/>
            </p:nvSpPr>
            <p:spPr>
              <a:xfrm>
                <a:off x="394704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4" name="Google Shape;134;p5"/>
              <p:cNvSpPr/>
              <p:nvPr/>
            </p:nvSpPr>
            <p:spPr>
              <a:xfrm>
                <a:off x="394704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5" name="Google Shape;135;p5"/>
              <p:cNvSpPr/>
              <p:nvPr/>
            </p:nvSpPr>
            <p:spPr>
              <a:xfrm>
                <a:off x="394704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6" name="Google Shape;136;p5"/>
              <p:cNvSpPr/>
              <p:nvPr/>
            </p:nvSpPr>
            <p:spPr>
              <a:xfrm>
                <a:off x="4363560" y="4630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7" name="Google Shape;137;p5"/>
              <p:cNvSpPr/>
              <p:nvPr/>
            </p:nvSpPr>
            <p:spPr>
              <a:xfrm>
                <a:off x="4363560" y="4927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8" name="Google Shape;138;p5"/>
              <p:cNvSpPr/>
              <p:nvPr/>
            </p:nvSpPr>
            <p:spPr>
              <a:xfrm>
                <a:off x="4363560" y="5224680"/>
                <a:ext cx="67320" cy="67320"/>
              </a:xfrm>
              <a:custGeom>
                <a:avLst/>
                <a:gdLst/>
                <a:ahLst/>
                <a:cxnLst/>
                <a:rect l="l" t="t" r="r" b="b"/>
                <a:pathLst>
                  <a:path w="187" h="187" extrusionOk="0">
                    <a:moveTo>
                      <a:pt x="187" y="93"/>
                    </a:moveTo>
                    <a:cubicBezTo>
                      <a:pt x="187" y="145"/>
                      <a:pt x="145" y="187"/>
                      <a:pt x="94" y="187"/>
                    </a:cubicBezTo>
                    <a:cubicBezTo>
                      <a:pt x="42" y="187"/>
                      <a:pt x="0" y="145"/>
                      <a:pt x="0" y="93"/>
                    </a:cubicBezTo>
                    <a:cubicBezTo>
                      <a:pt x="0" y="42"/>
                      <a:pt x="42" y="0"/>
                      <a:pt x="94"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pic>
          <p:nvPicPr>
            <p:cNvPr id="139" name="Google Shape;139;p5"/>
            <p:cNvPicPr preferRelativeResize="0"/>
            <p:nvPr/>
          </p:nvPicPr>
          <p:blipFill>
            <a:blip r:embed="rId2">
              <a:alphaModFix/>
            </a:blip>
            <a:stretch>
              <a:fillRect/>
            </a:stretch>
          </p:blipFill>
          <p:spPr>
            <a:xfrm rot="4194920">
              <a:off x="7889946" y="-450795"/>
              <a:ext cx="1241531" cy="1113190"/>
            </a:xfrm>
            <a:prstGeom prst="rect">
              <a:avLst/>
            </a:prstGeom>
            <a:noFill/>
            <a:ln>
              <a:noFill/>
            </a:ln>
          </p:spPr>
        </p:pic>
      </p:grpSp>
      <p:grpSp>
        <p:nvGrpSpPr>
          <p:cNvPr id="140" name="Google Shape;140;p5"/>
          <p:cNvGrpSpPr/>
          <p:nvPr/>
        </p:nvGrpSpPr>
        <p:grpSpPr>
          <a:xfrm>
            <a:off x="8600439" y="3277533"/>
            <a:ext cx="362955" cy="1604595"/>
            <a:chOff x="8600439" y="3277533"/>
            <a:chExt cx="362955" cy="1604595"/>
          </a:xfrm>
        </p:grpSpPr>
        <p:sp>
          <p:nvSpPr>
            <p:cNvPr id="141" name="Google Shape;141;p5"/>
            <p:cNvSpPr/>
            <p:nvPr/>
          </p:nvSpPr>
          <p:spPr>
            <a:xfrm>
              <a:off x="8600439" y="3277533"/>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2" name="Google Shape;142;p5"/>
            <p:cNvSpPr/>
            <p:nvPr/>
          </p:nvSpPr>
          <p:spPr>
            <a:xfrm>
              <a:off x="8600439" y="3898333"/>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3" name="Google Shape;143;p5"/>
            <p:cNvSpPr/>
            <p:nvPr/>
          </p:nvSpPr>
          <p:spPr>
            <a:xfrm>
              <a:off x="8600439" y="4519133"/>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44" name="Google Shape;144;p5"/>
          <p:cNvGrpSpPr/>
          <p:nvPr/>
        </p:nvGrpSpPr>
        <p:grpSpPr>
          <a:xfrm>
            <a:off x="-1143800" y="2984458"/>
            <a:ext cx="2162426" cy="3339167"/>
            <a:chOff x="-1143800" y="2984458"/>
            <a:chExt cx="2162426" cy="3339167"/>
          </a:xfrm>
        </p:grpSpPr>
        <p:pic>
          <p:nvPicPr>
            <p:cNvPr id="145" name="Google Shape;145;p5"/>
            <p:cNvPicPr preferRelativeResize="0"/>
            <p:nvPr/>
          </p:nvPicPr>
          <p:blipFill>
            <a:blip r:embed="rId3">
              <a:alphaModFix/>
            </a:blip>
            <a:stretch>
              <a:fillRect/>
            </a:stretch>
          </p:blipFill>
          <p:spPr>
            <a:xfrm rot="5400000">
              <a:off x="-1160649" y="4144350"/>
              <a:ext cx="2196124" cy="2162426"/>
            </a:xfrm>
            <a:prstGeom prst="rect">
              <a:avLst/>
            </a:prstGeom>
            <a:noFill/>
            <a:ln>
              <a:noFill/>
            </a:ln>
          </p:spPr>
        </p:pic>
        <p:sp>
          <p:nvSpPr>
            <p:cNvPr id="146" name="Google Shape;146;p5"/>
            <p:cNvSpPr/>
            <p:nvPr/>
          </p:nvSpPr>
          <p:spPr>
            <a:xfrm>
              <a:off x="-1129580" y="2984458"/>
              <a:ext cx="1650596" cy="1979083"/>
            </a:xfrm>
            <a:custGeom>
              <a:avLst/>
              <a:gdLst/>
              <a:ahLst/>
              <a:cxnLst/>
              <a:rect l="l" t="t" r="r" b="b"/>
              <a:pathLst>
                <a:path w="7080" h="8489" extrusionOk="0">
                  <a:moveTo>
                    <a:pt x="5669" y="26"/>
                  </a:moveTo>
                  <a:lnTo>
                    <a:pt x="7053" y="26"/>
                  </a:lnTo>
                  <a:lnTo>
                    <a:pt x="7053" y="1410"/>
                  </a:lnTo>
                  <a:lnTo>
                    <a:pt x="5669" y="1410"/>
                  </a:lnTo>
                  <a:lnTo>
                    <a:pt x="5669" y="26"/>
                  </a:lnTo>
                  <a:moveTo>
                    <a:pt x="7053" y="2821"/>
                  </a:moveTo>
                  <a:lnTo>
                    <a:pt x="5669" y="2821"/>
                  </a:lnTo>
                  <a:lnTo>
                    <a:pt x="5669" y="1437"/>
                  </a:lnTo>
                  <a:lnTo>
                    <a:pt x="7053" y="1437"/>
                  </a:lnTo>
                  <a:lnTo>
                    <a:pt x="7053" y="2821"/>
                  </a:lnTo>
                  <a:moveTo>
                    <a:pt x="7053" y="4232"/>
                  </a:moveTo>
                  <a:lnTo>
                    <a:pt x="5669" y="4232"/>
                  </a:lnTo>
                  <a:lnTo>
                    <a:pt x="5669" y="2847"/>
                  </a:lnTo>
                  <a:lnTo>
                    <a:pt x="7053" y="2847"/>
                  </a:lnTo>
                  <a:lnTo>
                    <a:pt x="7053" y="4232"/>
                  </a:lnTo>
                  <a:moveTo>
                    <a:pt x="7053" y="5642"/>
                  </a:moveTo>
                  <a:lnTo>
                    <a:pt x="5669" y="5642"/>
                  </a:lnTo>
                  <a:lnTo>
                    <a:pt x="5669" y="4258"/>
                  </a:lnTo>
                  <a:lnTo>
                    <a:pt x="7053" y="4258"/>
                  </a:lnTo>
                  <a:lnTo>
                    <a:pt x="7053" y="5642"/>
                  </a:lnTo>
                  <a:moveTo>
                    <a:pt x="7053" y="7052"/>
                  </a:moveTo>
                  <a:lnTo>
                    <a:pt x="5669" y="7052"/>
                  </a:lnTo>
                  <a:lnTo>
                    <a:pt x="5669" y="5669"/>
                  </a:lnTo>
                  <a:lnTo>
                    <a:pt x="7053" y="5669"/>
                  </a:lnTo>
                  <a:lnTo>
                    <a:pt x="7053" y="7052"/>
                  </a:lnTo>
                  <a:moveTo>
                    <a:pt x="7053" y="8463"/>
                  </a:moveTo>
                  <a:lnTo>
                    <a:pt x="5669" y="8463"/>
                  </a:lnTo>
                  <a:lnTo>
                    <a:pt x="5669" y="7079"/>
                  </a:lnTo>
                  <a:lnTo>
                    <a:pt x="7053" y="7079"/>
                  </a:lnTo>
                  <a:lnTo>
                    <a:pt x="7053" y="8463"/>
                  </a:lnTo>
                  <a:moveTo>
                    <a:pt x="5642" y="8463"/>
                  </a:moveTo>
                  <a:lnTo>
                    <a:pt x="4258" y="8463"/>
                  </a:lnTo>
                  <a:lnTo>
                    <a:pt x="4258" y="7079"/>
                  </a:lnTo>
                  <a:lnTo>
                    <a:pt x="5642" y="7079"/>
                  </a:lnTo>
                  <a:lnTo>
                    <a:pt x="5642" y="8463"/>
                  </a:lnTo>
                  <a:moveTo>
                    <a:pt x="4232" y="8463"/>
                  </a:moveTo>
                  <a:lnTo>
                    <a:pt x="2848" y="8463"/>
                  </a:lnTo>
                  <a:lnTo>
                    <a:pt x="2848" y="7079"/>
                  </a:lnTo>
                  <a:lnTo>
                    <a:pt x="4232" y="7079"/>
                  </a:lnTo>
                  <a:lnTo>
                    <a:pt x="4232" y="8463"/>
                  </a:lnTo>
                  <a:moveTo>
                    <a:pt x="2822" y="8463"/>
                  </a:moveTo>
                  <a:lnTo>
                    <a:pt x="1438" y="8463"/>
                  </a:lnTo>
                  <a:lnTo>
                    <a:pt x="1438" y="7079"/>
                  </a:lnTo>
                  <a:lnTo>
                    <a:pt x="2822" y="7079"/>
                  </a:lnTo>
                  <a:lnTo>
                    <a:pt x="2822" y="8463"/>
                  </a:lnTo>
                  <a:moveTo>
                    <a:pt x="1411" y="8463"/>
                  </a:moveTo>
                  <a:lnTo>
                    <a:pt x="27" y="8463"/>
                  </a:lnTo>
                  <a:lnTo>
                    <a:pt x="27" y="7079"/>
                  </a:lnTo>
                  <a:lnTo>
                    <a:pt x="1411" y="7079"/>
                  </a:lnTo>
                  <a:lnTo>
                    <a:pt x="1411" y="8463"/>
                  </a:lnTo>
                  <a:moveTo>
                    <a:pt x="27" y="5669"/>
                  </a:moveTo>
                  <a:lnTo>
                    <a:pt x="1411" y="5669"/>
                  </a:lnTo>
                  <a:lnTo>
                    <a:pt x="1411" y="7052"/>
                  </a:lnTo>
                  <a:lnTo>
                    <a:pt x="27" y="7052"/>
                  </a:lnTo>
                  <a:lnTo>
                    <a:pt x="27" y="5669"/>
                  </a:lnTo>
                  <a:moveTo>
                    <a:pt x="27" y="4258"/>
                  </a:moveTo>
                  <a:lnTo>
                    <a:pt x="1411" y="4258"/>
                  </a:lnTo>
                  <a:lnTo>
                    <a:pt x="1411" y="5642"/>
                  </a:lnTo>
                  <a:lnTo>
                    <a:pt x="27" y="5642"/>
                  </a:lnTo>
                  <a:lnTo>
                    <a:pt x="27" y="4258"/>
                  </a:lnTo>
                  <a:moveTo>
                    <a:pt x="27" y="2847"/>
                  </a:moveTo>
                  <a:lnTo>
                    <a:pt x="1411" y="2847"/>
                  </a:lnTo>
                  <a:lnTo>
                    <a:pt x="1411" y="4232"/>
                  </a:lnTo>
                  <a:lnTo>
                    <a:pt x="27" y="4232"/>
                  </a:lnTo>
                  <a:lnTo>
                    <a:pt x="27" y="2847"/>
                  </a:lnTo>
                  <a:moveTo>
                    <a:pt x="27" y="1437"/>
                  </a:moveTo>
                  <a:lnTo>
                    <a:pt x="1411" y="1437"/>
                  </a:lnTo>
                  <a:lnTo>
                    <a:pt x="1411" y="2821"/>
                  </a:lnTo>
                  <a:lnTo>
                    <a:pt x="27" y="2821"/>
                  </a:lnTo>
                  <a:lnTo>
                    <a:pt x="27" y="1437"/>
                  </a:lnTo>
                  <a:moveTo>
                    <a:pt x="27" y="26"/>
                  </a:moveTo>
                  <a:lnTo>
                    <a:pt x="1411" y="26"/>
                  </a:lnTo>
                  <a:lnTo>
                    <a:pt x="1411" y="1410"/>
                  </a:lnTo>
                  <a:lnTo>
                    <a:pt x="27" y="1410"/>
                  </a:lnTo>
                  <a:lnTo>
                    <a:pt x="27" y="26"/>
                  </a:lnTo>
                  <a:moveTo>
                    <a:pt x="1438" y="26"/>
                  </a:moveTo>
                  <a:lnTo>
                    <a:pt x="2822" y="26"/>
                  </a:lnTo>
                  <a:lnTo>
                    <a:pt x="2822" y="1410"/>
                  </a:lnTo>
                  <a:lnTo>
                    <a:pt x="1438" y="1410"/>
                  </a:lnTo>
                  <a:lnTo>
                    <a:pt x="1438" y="26"/>
                  </a:lnTo>
                  <a:moveTo>
                    <a:pt x="2848" y="26"/>
                  </a:moveTo>
                  <a:lnTo>
                    <a:pt x="4232" y="26"/>
                  </a:lnTo>
                  <a:lnTo>
                    <a:pt x="4232" y="1410"/>
                  </a:lnTo>
                  <a:lnTo>
                    <a:pt x="2848" y="1410"/>
                  </a:lnTo>
                  <a:lnTo>
                    <a:pt x="2848" y="26"/>
                  </a:lnTo>
                  <a:moveTo>
                    <a:pt x="2848" y="5669"/>
                  </a:moveTo>
                  <a:lnTo>
                    <a:pt x="4232" y="5669"/>
                  </a:lnTo>
                  <a:lnTo>
                    <a:pt x="4232" y="7052"/>
                  </a:lnTo>
                  <a:lnTo>
                    <a:pt x="2848" y="7052"/>
                  </a:lnTo>
                  <a:lnTo>
                    <a:pt x="2848" y="5669"/>
                  </a:lnTo>
                  <a:moveTo>
                    <a:pt x="4232" y="5642"/>
                  </a:moveTo>
                  <a:lnTo>
                    <a:pt x="2848" y="5642"/>
                  </a:lnTo>
                  <a:lnTo>
                    <a:pt x="2848" y="4258"/>
                  </a:lnTo>
                  <a:lnTo>
                    <a:pt x="4232" y="4258"/>
                  </a:lnTo>
                  <a:lnTo>
                    <a:pt x="4232" y="5642"/>
                  </a:lnTo>
                  <a:moveTo>
                    <a:pt x="4232" y="4232"/>
                  </a:moveTo>
                  <a:lnTo>
                    <a:pt x="2848" y="4232"/>
                  </a:lnTo>
                  <a:lnTo>
                    <a:pt x="2848" y="2847"/>
                  </a:lnTo>
                  <a:lnTo>
                    <a:pt x="4232" y="2847"/>
                  </a:lnTo>
                  <a:lnTo>
                    <a:pt x="4232" y="4232"/>
                  </a:lnTo>
                  <a:moveTo>
                    <a:pt x="4232" y="2821"/>
                  </a:moveTo>
                  <a:lnTo>
                    <a:pt x="2848" y="2821"/>
                  </a:lnTo>
                  <a:lnTo>
                    <a:pt x="2848" y="1437"/>
                  </a:lnTo>
                  <a:lnTo>
                    <a:pt x="4232" y="1437"/>
                  </a:lnTo>
                  <a:lnTo>
                    <a:pt x="4232" y="2821"/>
                  </a:lnTo>
                  <a:moveTo>
                    <a:pt x="1438" y="1437"/>
                  </a:moveTo>
                  <a:lnTo>
                    <a:pt x="2822" y="1437"/>
                  </a:lnTo>
                  <a:lnTo>
                    <a:pt x="2822" y="2821"/>
                  </a:lnTo>
                  <a:lnTo>
                    <a:pt x="1438" y="2821"/>
                  </a:lnTo>
                  <a:lnTo>
                    <a:pt x="1438" y="1437"/>
                  </a:lnTo>
                  <a:moveTo>
                    <a:pt x="1438" y="2847"/>
                  </a:moveTo>
                  <a:lnTo>
                    <a:pt x="2822" y="2847"/>
                  </a:lnTo>
                  <a:lnTo>
                    <a:pt x="2822" y="4232"/>
                  </a:lnTo>
                  <a:lnTo>
                    <a:pt x="1438" y="4232"/>
                  </a:lnTo>
                  <a:lnTo>
                    <a:pt x="1438" y="2847"/>
                  </a:lnTo>
                  <a:moveTo>
                    <a:pt x="1438" y="4258"/>
                  </a:moveTo>
                  <a:lnTo>
                    <a:pt x="2822" y="4258"/>
                  </a:lnTo>
                  <a:lnTo>
                    <a:pt x="2822" y="5642"/>
                  </a:lnTo>
                  <a:lnTo>
                    <a:pt x="1438" y="5642"/>
                  </a:lnTo>
                  <a:lnTo>
                    <a:pt x="1438" y="4258"/>
                  </a:lnTo>
                  <a:moveTo>
                    <a:pt x="1438" y="5669"/>
                  </a:moveTo>
                  <a:lnTo>
                    <a:pt x="2822" y="5669"/>
                  </a:lnTo>
                  <a:lnTo>
                    <a:pt x="2822" y="7052"/>
                  </a:lnTo>
                  <a:lnTo>
                    <a:pt x="1438" y="7052"/>
                  </a:lnTo>
                  <a:lnTo>
                    <a:pt x="1438" y="5669"/>
                  </a:lnTo>
                  <a:moveTo>
                    <a:pt x="5642" y="7052"/>
                  </a:moveTo>
                  <a:lnTo>
                    <a:pt x="4258" y="7052"/>
                  </a:lnTo>
                  <a:lnTo>
                    <a:pt x="4258" y="5669"/>
                  </a:lnTo>
                  <a:lnTo>
                    <a:pt x="5642" y="5669"/>
                  </a:lnTo>
                  <a:lnTo>
                    <a:pt x="5642" y="7052"/>
                  </a:lnTo>
                  <a:moveTo>
                    <a:pt x="5642" y="5642"/>
                  </a:moveTo>
                  <a:lnTo>
                    <a:pt x="4258" y="5642"/>
                  </a:lnTo>
                  <a:lnTo>
                    <a:pt x="4258" y="4258"/>
                  </a:lnTo>
                  <a:lnTo>
                    <a:pt x="5642" y="4258"/>
                  </a:lnTo>
                  <a:lnTo>
                    <a:pt x="5642" y="5642"/>
                  </a:lnTo>
                  <a:moveTo>
                    <a:pt x="5642" y="4232"/>
                  </a:moveTo>
                  <a:lnTo>
                    <a:pt x="4258" y="4232"/>
                  </a:lnTo>
                  <a:lnTo>
                    <a:pt x="4258" y="2847"/>
                  </a:lnTo>
                  <a:lnTo>
                    <a:pt x="5642" y="2847"/>
                  </a:lnTo>
                  <a:lnTo>
                    <a:pt x="5642" y="4232"/>
                  </a:lnTo>
                  <a:moveTo>
                    <a:pt x="5642" y="2821"/>
                  </a:moveTo>
                  <a:lnTo>
                    <a:pt x="4258" y="2821"/>
                  </a:lnTo>
                  <a:lnTo>
                    <a:pt x="4258" y="1437"/>
                  </a:lnTo>
                  <a:lnTo>
                    <a:pt x="5642" y="1437"/>
                  </a:lnTo>
                  <a:lnTo>
                    <a:pt x="5642" y="2821"/>
                  </a:lnTo>
                  <a:moveTo>
                    <a:pt x="4258" y="26"/>
                  </a:moveTo>
                  <a:lnTo>
                    <a:pt x="5642" y="26"/>
                  </a:lnTo>
                  <a:lnTo>
                    <a:pt x="5642" y="1410"/>
                  </a:lnTo>
                  <a:lnTo>
                    <a:pt x="4258" y="1410"/>
                  </a:lnTo>
                  <a:lnTo>
                    <a:pt x="4258" y="26"/>
                  </a:lnTo>
                  <a:moveTo>
                    <a:pt x="5669" y="0"/>
                  </a:moveTo>
                  <a:lnTo>
                    <a:pt x="5642" y="0"/>
                  </a:lnTo>
                  <a:lnTo>
                    <a:pt x="4258" y="0"/>
                  </a:lnTo>
                  <a:lnTo>
                    <a:pt x="4232" y="0"/>
                  </a:lnTo>
                  <a:lnTo>
                    <a:pt x="2848" y="0"/>
                  </a:lnTo>
                  <a:lnTo>
                    <a:pt x="2822" y="0"/>
                  </a:lnTo>
                  <a:lnTo>
                    <a:pt x="1438" y="0"/>
                  </a:lnTo>
                  <a:lnTo>
                    <a:pt x="1411" y="0"/>
                  </a:lnTo>
                  <a:lnTo>
                    <a:pt x="0" y="0"/>
                  </a:lnTo>
                  <a:lnTo>
                    <a:pt x="0" y="1410"/>
                  </a:lnTo>
                  <a:lnTo>
                    <a:pt x="0" y="1437"/>
                  </a:lnTo>
                  <a:lnTo>
                    <a:pt x="0" y="2821"/>
                  </a:lnTo>
                  <a:lnTo>
                    <a:pt x="0" y="2847"/>
                  </a:lnTo>
                  <a:lnTo>
                    <a:pt x="0" y="4232"/>
                  </a:lnTo>
                  <a:lnTo>
                    <a:pt x="0" y="4258"/>
                  </a:lnTo>
                  <a:lnTo>
                    <a:pt x="0" y="5642"/>
                  </a:lnTo>
                  <a:lnTo>
                    <a:pt x="0" y="5669"/>
                  </a:lnTo>
                  <a:lnTo>
                    <a:pt x="0" y="7052"/>
                  </a:lnTo>
                  <a:lnTo>
                    <a:pt x="0" y="7079"/>
                  </a:lnTo>
                  <a:lnTo>
                    <a:pt x="0" y="8489"/>
                  </a:lnTo>
                  <a:lnTo>
                    <a:pt x="1411" y="8489"/>
                  </a:lnTo>
                  <a:lnTo>
                    <a:pt x="1438" y="8489"/>
                  </a:lnTo>
                  <a:lnTo>
                    <a:pt x="2822" y="8489"/>
                  </a:lnTo>
                  <a:lnTo>
                    <a:pt x="2848" y="8489"/>
                  </a:lnTo>
                  <a:lnTo>
                    <a:pt x="4232" y="8489"/>
                  </a:lnTo>
                  <a:lnTo>
                    <a:pt x="4258" y="8489"/>
                  </a:lnTo>
                  <a:lnTo>
                    <a:pt x="5642" y="8489"/>
                  </a:lnTo>
                  <a:lnTo>
                    <a:pt x="5669" y="8489"/>
                  </a:lnTo>
                  <a:lnTo>
                    <a:pt x="7080" y="8489"/>
                  </a:lnTo>
                  <a:lnTo>
                    <a:pt x="7080" y="7079"/>
                  </a:lnTo>
                  <a:lnTo>
                    <a:pt x="7080" y="7052"/>
                  </a:lnTo>
                  <a:lnTo>
                    <a:pt x="7080" y="5669"/>
                  </a:lnTo>
                  <a:lnTo>
                    <a:pt x="7080" y="5642"/>
                  </a:lnTo>
                  <a:lnTo>
                    <a:pt x="7080" y="4258"/>
                  </a:lnTo>
                  <a:lnTo>
                    <a:pt x="7080" y="4232"/>
                  </a:lnTo>
                  <a:lnTo>
                    <a:pt x="7080" y="2847"/>
                  </a:lnTo>
                  <a:lnTo>
                    <a:pt x="7080" y="2821"/>
                  </a:lnTo>
                  <a:lnTo>
                    <a:pt x="7080" y="1437"/>
                  </a:lnTo>
                  <a:lnTo>
                    <a:pt x="7080" y="1410"/>
                  </a:lnTo>
                  <a:lnTo>
                    <a:pt x="7080" y="0"/>
                  </a:lnTo>
                  <a:lnTo>
                    <a:pt x="566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One column text">
  <p:cSld name="ONE_COLUMN_TEXT">
    <p:spTree>
      <p:nvGrpSpPr>
        <p:cNvPr id="1" name="Shape 171"/>
        <p:cNvGrpSpPr/>
        <p:nvPr/>
      </p:nvGrpSpPr>
      <p:grpSpPr>
        <a:xfrm>
          <a:off x="0" y="0"/>
          <a:ext cx="0" cy="0"/>
          <a:chOff x="0" y="0"/>
          <a:chExt cx="0" cy="0"/>
        </a:xfrm>
      </p:grpSpPr>
      <p:sp>
        <p:nvSpPr>
          <p:cNvPr id="172" name="Google Shape;172;p7"/>
          <p:cNvSpPr txBox="1">
            <a:spLocks noGrp="1"/>
          </p:cNvSpPr>
          <p:nvPr>
            <p:ph type="body" idx="1"/>
          </p:nvPr>
        </p:nvSpPr>
        <p:spPr>
          <a:xfrm>
            <a:off x="1826471" y="1959150"/>
            <a:ext cx="5490900" cy="1874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accent3"/>
              </a:buClr>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73" name="Google Shape;173;p7"/>
          <p:cNvSpPr txBox="1">
            <a:spLocks noGrp="1"/>
          </p:cNvSpPr>
          <p:nvPr>
            <p:ph type="title"/>
          </p:nvPr>
        </p:nvSpPr>
        <p:spPr>
          <a:xfrm>
            <a:off x="1826629" y="1310250"/>
            <a:ext cx="549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74" name="Google Shape;174;p7"/>
          <p:cNvGrpSpPr/>
          <p:nvPr/>
        </p:nvGrpSpPr>
        <p:grpSpPr>
          <a:xfrm>
            <a:off x="-1148919" y="-1040400"/>
            <a:ext cx="2305969" cy="2386601"/>
            <a:chOff x="-1148919" y="-1040400"/>
            <a:chExt cx="2305969" cy="2386601"/>
          </a:xfrm>
        </p:grpSpPr>
        <p:pic>
          <p:nvPicPr>
            <p:cNvPr id="175" name="Google Shape;175;p7"/>
            <p:cNvPicPr preferRelativeResize="0"/>
            <p:nvPr/>
          </p:nvPicPr>
          <p:blipFill>
            <a:blip r:embed="rId2">
              <a:alphaModFix/>
            </a:blip>
            <a:stretch>
              <a:fillRect/>
            </a:stretch>
          </p:blipFill>
          <p:spPr>
            <a:xfrm rot="10800000">
              <a:off x="-787576" y="-568600"/>
              <a:ext cx="1944626" cy="1914801"/>
            </a:xfrm>
            <a:prstGeom prst="rect">
              <a:avLst/>
            </a:prstGeom>
            <a:noFill/>
            <a:ln>
              <a:noFill/>
            </a:ln>
          </p:spPr>
        </p:pic>
        <p:sp>
          <p:nvSpPr>
            <p:cNvPr id="176" name="Google Shape;176;p7"/>
            <p:cNvSpPr/>
            <p:nvPr/>
          </p:nvSpPr>
          <p:spPr>
            <a:xfrm>
              <a:off x="-1148919" y="-1040400"/>
              <a:ext cx="1650596" cy="1979083"/>
            </a:xfrm>
            <a:custGeom>
              <a:avLst/>
              <a:gdLst/>
              <a:ahLst/>
              <a:cxnLst/>
              <a:rect l="l" t="t" r="r" b="b"/>
              <a:pathLst>
                <a:path w="7080" h="8489" extrusionOk="0">
                  <a:moveTo>
                    <a:pt x="5669" y="26"/>
                  </a:moveTo>
                  <a:lnTo>
                    <a:pt x="7053" y="26"/>
                  </a:lnTo>
                  <a:lnTo>
                    <a:pt x="7053" y="1410"/>
                  </a:lnTo>
                  <a:lnTo>
                    <a:pt x="5669" y="1410"/>
                  </a:lnTo>
                  <a:lnTo>
                    <a:pt x="5669" y="26"/>
                  </a:lnTo>
                  <a:moveTo>
                    <a:pt x="7053" y="2821"/>
                  </a:moveTo>
                  <a:lnTo>
                    <a:pt x="5669" y="2821"/>
                  </a:lnTo>
                  <a:lnTo>
                    <a:pt x="5669" y="1437"/>
                  </a:lnTo>
                  <a:lnTo>
                    <a:pt x="7053" y="1437"/>
                  </a:lnTo>
                  <a:lnTo>
                    <a:pt x="7053" y="2821"/>
                  </a:lnTo>
                  <a:moveTo>
                    <a:pt x="7053" y="4232"/>
                  </a:moveTo>
                  <a:lnTo>
                    <a:pt x="5669" y="4232"/>
                  </a:lnTo>
                  <a:lnTo>
                    <a:pt x="5669" y="2847"/>
                  </a:lnTo>
                  <a:lnTo>
                    <a:pt x="7053" y="2847"/>
                  </a:lnTo>
                  <a:lnTo>
                    <a:pt x="7053" y="4232"/>
                  </a:lnTo>
                  <a:moveTo>
                    <a:pt x="7053" y="5642"/>
                  </a:moveTo>
                  <a:lnTo>
                    <a:pt x="5669" y="5642"/>
                  </a:lnTo>
                  <a:lnTo>
                    <a:pt x="5669" y="4258"/>
                  </a:lnTo>
                  <a:lnTo>
                    <a:pt x="7053" y="4258"/>
                  </a:lnTo>
                  <a:lnTo>
                    <a:pt x="7053" y="5642"/>
                  </a:lnTo>
                  <a:moveTo>
                    <a:pt x="7053" y="7052"/>
                  </a:moveTo>
                  <a:lnTo>
                    <a:pt x="5669" y="7052"/>
                  </a:lnTo>
                  <a:lnTo>
                    <a:pt x="5669" y="5669"/>
                  </a:lnTo>
                  <a:lnTo>
                    <a:pt x="7053" y="5669"/>
                  </a:lnTo>
                  <a:lnTo>
                    <a:pt x="7053" y="7052"/>
                  </a:lnTo>
                  <a:moveTo>
                    <a:pt x="7053" y="8463"/>
                  </a:moveTo>
                  <a:lnTo>
                    <a:pt x="5669" y="8463"/>
                  </a:lnTo>
                  <a:lnTo>
                    <a:pt x="5669" y="7079"/>
                  </a:lnTo>
                  <a:lnTo>
                    <a:pt x="7053" y="7079"/>
                  </a:lnTo>
                  <a:lnTo>
                    <a:pt x="7053" y="8463"/>
                  </a:lnTo>
                  <a:moveTo>
                    <a:pt x="5642" y="8463"/>
                  </a:moveTo>
                  <a:lnTo>
                    <a:pt x="4258" y="8463"/>
                  </a:lnTo>
                  <a:lnTo>
                    <a:pt x="4258" y="7079"/>
                  </a:lnTo>
                  <a:lnTo>
                    <a:pt x="5642" y="7079"/>
                  </a:lnTo>
                  <a:lnTo>
                    <a:pt x="5642" y="8463"/>
                  </a:lnTo>
                  <a:moveTo>
                    <a:pt x="4232" y="8463"/>
                  </a:moveTo>
                  <a:lnTo>
                    <a:pt x="2848" y="8463"/>
                  </a:lnTo>
                  <a:lnTo>
                    <a:pt x="2848" y="7079"/>
                  </a:lnTo>
                  <a:lnTo>
                    <a:pt x="4232" y="7079"/>
                  </a:lnTo>
                  <a:lnTo>
                    <a:pt x="4232" y="8463"/>
                  </a:lnTo>
                  <a:moveTo>
                    <a:pt x="2822" y="8463"/>
                  </a:moveTo>
                  <a:lnTo>
                    <a:pt x="1438" y="8463"/>
                  </a:lnTo>
                  <a:lnTo>
                    <a:pt x="1438" y="7079"/>
                  </a:lnTo>
                  <a:lnTo>
                    <a:pt x="2822" y="7079"/>
                  </a:lnTo>
                  <a:lnTo>
                    <a:pt x="2822" y="8463"/>
                  </a:lnTo>
                  <a:moveTo>
                    <a:pt x="1411" y="8463"/>
                  </a:moveTo>
                  <a:lnTo>
                    <a:pt x="27" y="8463"/>
                  </a:lnTo>
                  <a:lnTo>
                    <a:pt x="27" y="7079"/>
                  </a:lnTo>
                  <a:lnTo>
                    <a:pt x="1411" y="7079"/>
                  </a:lnTo>
                  <a:lnTo>
                    <a:pt x="1411" y="8463"/>
                  </a:lnTo>
                  <a:moveTo>
                    <a:pt x="27" y="5669"/>
                  </a:moveTo>
                  <a:lnTo>
                    <a:pt x="1411" y="5669"/>
                  </a:lnTo>
                  <a:lnTo>
                    <a:pt x="1411" y="7052"/>
                  </a:lnTo>
                  <a:lnTo>
                    <a:pt x="27" y="7052"/>
                  </a:lnTo>
                  <a:lnTo>
                    <a:pt x="27" y="5669"/>
                  </a:lnTo>
                  <a:moveTo>
                    <a:pt x="27" y="4258"/>
                  </a:moveTo>
                  <a:lnTo>
                    <a:pt x="1411" y="4258"/>
                  </a:lnTo>
                  <a:lnTo>
                    <a:pt x="1411" y="5642"/>
                  </a:lnTo>
                  <a:lnTo>
                    <a:pt x="27" y="5642"/>
                  </a:lnTo>
                  <a:lnTo>
                    <a:pt x="27" y="4258"/>
                  </a:lnTo>
                  <a:moveTo>
                    <a:pt x="27" y="2847"/>
                  </a:moveTo>
                  <a:lnTo>
                    <a:pt x="1411" y="2847"/>
                  </a:lnTo>
                  <a:lnTo>
                    <a:pt x="1411" y="4232"/>
                  </a:lnTo>
                  <a:lnTo>
                    <a:pt x="27" y="4232"/>
                  </a:lnTo>
                  <a:lnTo>
                    <a:pt x="27" y="2847"/>
                  </a:lnTo>
                  <a:moveTo>
                    <a:pt x="27" y="1437"/>
                  </a:moveTo>
                  <a:lnTo>
                    <a:pt x="1411" y="1437"/>
                  </a:lnTo>
                  <a:lnTo>
                    <a:pt x="1411" y="2821"/>
                  </a:lnTo>
                  <a:lnTo>
                    <a:pt x="27" y="2821"/>
                  </a:lnTo>
                  <a:lnTo>
                    <a:pt x="27" y="1437"/>
                  </a:lnTo>
                  <a:moveTo>
                    <a:pt x="27" y="26"/>
                  </a:moveTo>
                  <a:lnTo>
                    <a:pt x="1411" y="26"/>
                  </a:lnTo>
                  <a:lnTo>
                    <a:pt x="1411" y="1410"/>
                  </a:lnTo>
                  <a:lnTo>
                    <a:pt x="27" y="1410"/>
                  </a:lnTo>
                  <a:lnTo>
                    <a:pt x="27" y="26"/>
                  </a:lnTo>
                  <a:moveTo>
                    <a:pt x="1438" y="26"/>
                  </a:moveTo>
                  <a:lnTo>
                    <a:pt x="2822" y="26"/>
                  </a:lnTo>
                  <a:lnTo>
                    <a:pt x="2822" y="1410"/>
                  </a:lnTo>
                  <a:lnTo>
                    <a:pt x="1438" y="1410"/>
                  </a:lnTo>
                  <a:lnTo>
                    <a:pt x="1438" y="26"/>
                  </a:lnTo>
                  <a:moveTo>
                    <a:pt x="2848" y="26"/>
                  </a:moveTo>
                  <a:lnTo>
                    <a:pt x="4232" y="26"/>
                  </a:lnTo>
                  <a:lnTo>
                    <a:pt x="4232" y="1410"/>
                  </a:lnTo>
                  <a:lnTo>
                    <a:pt x="2848" y="1410"/>
                  </a:lnTo>
                  <a:lnTo>
                    <a:pt x="2848" y="26"/>
                  </a:lnTo>
                  <a:moveTo>
                    <a:pt x="2848" y="5669"/>
                  </a:moveTo>
                  <a:lnTo>
                    <a:pt x="4232" y="5669"/>
                  </a:lnTo>
                  <a:lnTo>
                    <a:pt x="4232" y="7052"/>
                  </a:lnTo>
                  <a:lnTo>
                    <a:pt x="2848" y="7052"/>
                  </a:lnTo>
                  <a:lnTo>
                    <a:pt x="2848" y="5669"/>
                  </a:lnTo>
                  <a:moveTo>
                    <a:pt x="4232" y="5642"/>
                  </a:moveTo>
                  <a:lnTo>
                    <a:pt x="2848" y="5642"/>
                  </a:lnTo>
                  <a:lnTo>
                    <a:pt x="2848" y="4258"/>
                  </a:lnTo>
                  <a:lnTo>
                    <a:pt x="4232" y="4258"/>
                  </a:lnTo>
                  <a:lnTo>
                    <a:pt x="4232" y="5642"/>
                  </a:lnTo>
                  <a:moveTo>
                    <a:pt x="4232" y="4232"/>
                  </a:moveTo>
                  <a:lnTo>
                    <a:pt x="2848" y="4232"/>
                  </a:lnTo>
                  <a:lnTo>
                    <a:pt x="2848" y="2847"/>
                  </a:lnTo>
                  <a:lnTo>
                    <a:pt x="4232" y="2847"/>
                  </a:lnTo>
                  <a:lnTo>
                    <a:pt x="4232" y="4232"/>
                  </a:lnTo>
                  <a:moveTo>
                    <a:pt x="4232" y="2821"/>
                  </a:moveTo>
                  <a:lnTo>
                    <a:pt x="2848" y="2821"/>
                  </a:lnTo>
                  <a:lnTo>
                    <a:pt x="2848" y="1437"/>
                  </a:lnTo>
                  <a:lnTo>
                    <a:pt x="4232" y="1437"/>
                  </a:lnTo>
                  <a:lnTo>
                    <a:pt x="4232" y="2821"/>
                  </a:lnTo>
                  <a:moveTo>
                    <a:pt x="1438" y="1437"/>
                  </a:moveTo>
                  <a:lnTo>
                    <a:pt x="2822" y="1437"/>
                  </a:lnTo>
                  <a:lnTo>
                    <a:pt x="2822" y="2821"/>
                  </a:lnTo>
                  <a:lnTo>
                    <a:pt x="1438" y="2821"/>
                  </a:lnTo>
                  <a:lnTo>
                    <a:pt x="1438" y="1437"/>
                  </a:lnTo>
                  <a:moveTo>
                    <a:pt x="1438" y="2847"/>
                  </a:moveTo>
                  <a:lnTo>
                    <a:pt x="2822" y="2847"/>
                  </a:lnTo>
                  <a:lnTo>
                    <a:pt x="2822" y="4232"/>
                  </a:lnTo>
                  <a:lnTo>
                    <a:pt x="1438" y="4232"/>
                  </a:lnTo>
                  <a:lnTo>
                    <a:pt x="1438" y="2847"/>
                  </a:lnTo>
                  <a:moveTo>
                    <a:pt x="1438" y="4258"/>
                  </a:moveTo>
                  <a:lnTo>
                    <a:pt x="2822" y="4258"/>
                  </a:lnTo>
                  <a:lnTo>
                    <a:pt x="2822" y="5642"/>
                  </a:lnTo>
                  <a:lnTo>
                    <a:pt x="1438" y="5642"/>
                  </a:lnTo>
                  <a:lnTo>
                    <a:pt x="1438" y="4258"/>
                  </a:lnTo>
                  <a:moveTo>
                    <a:pt x="1438" y="5669"/>
                  </a:moveTo>
                  <a:lnTo>
                    <a:pt x="2822" y="5669"/>
                  </a:lnTo>
                  <a:lnTo>
                    <a:pt x="2822" y="7052"/>
                  </a:lnTo>
                  <a:lnTo>
                    <a:pt x="1438" y="7052"/>
                  </a:lnTo>
                  <a:lnTo>
                    <a:pt x="1438" y="5669"/>
                  </a:lnTo>
                  <a:moveTo>
                    <a:pt x="5642" y="7052"/>
                  </a:moveTo>
                  <a:lnTo>
                    <a:pt x="4258" y="7052"/>
                  </a:lnTo>
                  <a:lnTo>
                    <a:pt x="4258" y="5669"/>
                  </a:lnTo>
                  <a:lnTo>
                    <a:pt x="5642" y="5669"/>
                  </a:lnTo>
                  <a:lnTo>
                    <a:pt x="5642" y="7052"/>
                  </a:lnTo>
                  <a:moveTo>
                    <a:pt x="5642" y="5642"/>
                  </a:moveTo>
                  <a:lnTo>
                    <a:pt x="4258" y="5642"/>
                  </a:lnTo>
                  <a:lnTo>
                    <a:pt x="4258" y="4258"/>
                  </a:lnTo>
                  <a:lnTo>
                    <a:pt x="5642" y="4258"/>
                  </a:lnTo>
                  <a:lnTo>
                    <a:pt x="5642" y="5642"/>
                  </a:lnTo>
                  <a:moveTo>
                    <a:pt x="5642" y="4232"/>
                  </a:moveTo>
                  <a:lnTo>
                    <a:pt x="4258" y="4232"/>
                  </a:lnTo>
                  <a:lnTo>
                    <a:pt x="4258" y="2847"/>
                  </a:lnTo>
                  <a:lnTo>
                    <a:pt x="5642" y="2847"/>
                  </a:lnTo>
                  <a:lnTo>
                    <a:pt x="5642" y="4232"/>
                  </a:lnTo>
                  <a:moveTo>
                    <a:pt x="5642" y="2821"/>
                  </a:moveTo>
                  <a:lnTo>
                    <a:pt x="4258" y="2821"/>
                  </a:lnTo>
                  <a:lnTo>
                    <a:pt x="4258" y="1437"/>
                  </a:lnTo>
                  <a:lnTo>
                    <a:pt x="5642" y="1437"/>
                  </a:lnTo>
                  <a:lnTo>
                    <a:pt x="5642" y="2821"/>
                  </a:lnTo>
                  <a:moveTo>
                    <a:pt x="4258" y="26"/>
                  </a:moveTo>
                  <a:lnTo>
                    <a:pt x="5642" y="26"/>
                  </a:lnTo>
                  <a:lnTo>
                    <a:pt x="5642" y="1410"/>
                  </a:lnTo>
                  <a:lnTo>
                    <a:pt x="4258" y="1410"/>
                  </a:lnTo>
                  <a:lnTo>
                    <a:pt x="4258" y="26"/>
                  </a:lnTo>
                  <a:moveTo>
                    <a:pt x="5669" y="0"/>
                  </a:moveTo>
                  <a:lnTo>
                    <a:pt x="5642" y="0"/>
                  </a:lnTo>
                  <a:lnTo>
                    <a:pt x="4258" y="0"/>
                  </a:lnTo>
                  <a:lnTo>
                    <a:pt x="4232" y="0"/>
                  </a:lnTo>
                  <a:lnTo>
                    <a:pt x="2848" y="0"/>
                  </a:lnTo>
                  <a:lnTo>
                    <a:pt x="2822" y="0"/>
                  </a:lnTo>
                  <a:lnTo>
                    <a:pt x="1438" y="0"/>
                  </a:lnTo>
                  <a:lnTo>
                    <a:pt x="1411" y="0"/>
                  </a:lnTo>
                  <a:lnTo>
                    <a:pt x="0" y="0"/>
                  </a:lnTo>
                  <a:lnTo>
                    <a:pt x="0" y="1410"/>
                  </a:lnTo>
                  <a:lnTo>
                    <a:pt x="0" y="1437"/>
                  </a:lnTo>
                  <a:lnTo>
                    <a:pt x="0" y="2821"/>
                  </a:lnTo>
                  <a:lnTo>
                    <a:pt x="0" y="2847"/>
                  </a:lnTo>
                  <a:lnTo>
                    <a:pt x="0" y="4232"/>
                  </a:lnTo>
                  <a:lnTo>
                    <a:pt x="0" y="4258"/>
                  </a:lnTo>
                  <a:lnTo>
                    <a:pt x="0" y="5642"/>
                  </a:lnTo>
                  <a:lnTo>
                    <a:pt x="0" y="5669"/>
                  </a:lnTo>
                  <a:lnTo>
                    <a:pt x="0" y="7052"/>
                  </a:lnTo>
                  <a:lnTo>
                    <a:pt x="0" y="7079"/>
                  </a:lnTo>
                  <a:lnTo>
                    <a:pt x="0" y="8489"/>
                  </a:lnTo>
                  <a:lnTo>
                    <a:pt x="1411" y="8489"/>
                  </a:lnTo>
                  <a:lnTo>
                    <a:pt x="1438" y="8489"/>
                  </a:lnTo>
                  <a:lnTo>
                    <a:pt x="2822" y="8489"/>
                  </a:lnTo>
                  <a:lnTo>
                    <a:pt x="2848" y="8489"/>
                  </a:lnTo>
                  <a:lnTo>
                    <a:pt x="4232" y="8489"/>
                  </a:lnTo>
                  <a:lnTo>
                    <a:pt x="4258" y="8489"/>
                  </a:lnTo>
                  <a:lnTo>
                    <a:pt x="5642" y="8489"/>
                  </a:lnTo>
                  <a:lnTo>
                    <a:pt x="5669" y="8489"/>
                  </a:lnTo>
                  <a:lnTo>
                    <a:pt x="7080" y="8489"/>
                  </a:lnTo>
                  <a:lnTo>
                    <a:pt x="7080" y="7079"/>
                  </a:lnTo>
                  <a:lnTo>
                    <a:pt x="7080" y="7052"/>
                  </a:lnTo>
                  <a:lnTo>
                    <a:pt x="7080" y="5669"/>
                  </a:lnTo>
                  <a:lnTo>
                    <a:pt x="7080" y="5642"/>
                  </a:lnTo>
                  <a:lnTo>
                    <a:pt x="7080" y="4258"/>
                  </a:lnTo>
                  <a:lnTo>
                    <a:pt x="7080" y="4232"/>
                  </a:lnTo>
                  <a:lnTo>
                    <a:pt x="7080" y="2847"/>
                  </a:lnTo>
                  <a:lnTo>
                    <a:pt x="7080" y="2821"/>
                  </a:lnTo>
                  <a:lnTo>
                    <a:pt x="7080" y="1437"/>
                  </a:lnTo>
                  <a:lnTo>
                    <a:pt x="7080" y="1410"/>
                  </a:lnTo>
                  <a:lnTo>
                    <a:pt x="7080" y="0"/>
                  </a:lnTo>
                  <a:lnTo>
                    <a:pt x="566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77" name="Google Shape;177;p7"/>
          <p:cNvGrpSpPr/>
          <p:nvPr/>
        </p:nvGrpSpPr>
        <p:grpSpPr>
          <a:xfrm>
            <a:off x="6590648" y="-666675"/>
            <a:ext cx="2655126" cy="1714399"/>
            <a:chOff x="6590648" y="-666675"/>
            <a:chExt cx="2655126" cy="1714399"/>
          </a:xfrm>
        </p:grpSpPr>
        <p:pic>
          <p:nvPicPr>
            <p:cNvPr id="178" name="Google Shape;178;p7"/>
            <p:cNvPicPr preferRelativeResize="0"/>
            <p:nvPr/>
          </p:nvPicPr>
          <p:blipFill>
            <a:blip r:embed="rId3">
              <a:alphaModFix/>
            </a:blip>
            <a:stretch>
              <a:fillRect/>
            </a:stretch>
          </p:blipFill>
          <p:spPr>
            <a:xfrm rot="4194931">
              <a:off x="7743552" y="-425774"/>
              <a:ext cx="1374719" cy="1232597"/>
            </a:xfrm>
            <a:prstGeom prst="rect">
              <a:avLst/>
            </a:prstGeom>
            <a:noFill/>
            <a:ln>
              <a:noFill/>
            </a:ln>
          </p:spPr>
        </p:pic>
        <p:grpSp>
          <p:nvGrpSpPr>
            <p:cNvPr id="179" name="Google Shape;179;p7"/>
            <p:cNvGrpSpPr/>
            <p:nvPr/>
          </p:nvGrpSpPr>
          <p:grpSpPr>
            <a:xfrm>
              <a:off x="6590648" y="-97117"/>
              <a:ext cx="1282610" cy="489908"/>
              <a:chOff x="2698560" y="4630320"/>
              <a:chExt cx="1732320" cy="661680"/>
            </a:xfrm>
          </p:grpSpPr>
          <p:sp>
            <p:nvSpPr>
              <p:cNvPr id="180" name="Google Shape;180;p7"/>
              <p:cNvSpPr/>
              <p:nvPr/>
            </p:nvSpPr>
            <p:spPr>
              <a:xfrm>
                <a:off x="2698560" y="4630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1" name="Google Shape;181;p7"/>
              <p:cNvSpPr/>
              <p:nvPr/>
            </p:nvSpPr>
            <p:spPr>
              <a:xfrm>
                <a:off x="311436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2" name="Google Shape;182;p7"/>
              <p:cNvSpPr/>
              <p:nvPr/>
            </p:nvSpPr>
            <p:spPr>
              <a:xfrm>
                <a:off x="3530880" y="4630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3" name="Google Shape;183;p7"/>
              <p:cNvSpPr/>
              <p:nvPr/>
            </p:nvSpPr>
            <p:spPr>
              <a:xfrm>
                <a:off x="394704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4" name="Google Shape;184;p7"/>
              <p:cNvSpPr/>
              <p:nvPr/>
            </p:nvSpPr>
            <p:spPr>
              <a:xfrm>
                <a:off x="4363560" y="4630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5" name="Google Shape;185;p7"/>
              <p:cNvSpPr/>
              <p:nvPr/>
            </p:nvSpPr>
            <p:spPr>
              <a:xfrm>
                <a:off x="2698560" y="4927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6" name="Google Shape;186;p7"/>
              <p:cNvSpPr/>
              <p:nvPr/>
            </p:nvSpPr>
            <p:spPr>
              <a:xfrm>
                <a:off x="311436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7" name="Google Shape;187;p7"/>
              <p:cNvSpPr/>
              <p:nvPr/>
            </p:nvSpPr>
            <p:spPr>
              <a:xfrm>
                <a:off x="3530880" y="4927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8" name="Google Shape;188;p7"/>
              <p:cNvSpPr/>
              <p:nvPr/>
            </p:nvSpPr>
            <p:spPr>
              <a:xfrm>
                <a:off x="394704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9" name="Google Shape;189;p7"/>
              <p:cNvSpPr/>
              <p:nvPr/>
            </p:nvSpPr>
            <p:spPr>
              <a:xfrm>
                <a:off x="4363560" y="4927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 name="Google Shape;190;p7"/>
              <p:cNvSpPr/>
              <p:nvPr/>
            </p:nvSpPr>
            <p:spPr>
              <a:xfrm>
                <a:off x="2698560" y="5224680"/>
                <a:ext cx="66960" cy="67320"/>
              </a:xfrm>
              <a:custGeom>
                <a:avLst/>
                <a:gdLst/>
                <a:ahLst/>
                <a:cxnLst/>
                <a:rect l="l" t="t" r="r" b="b"/>
                <a:pathLst>
                  <a:path w="186" h="187" extrusionOk="0">
                    <a:moveTo>
                      <a:pt x="186" y="93"/>
                    </a:moveTo>
                    <a:cubicBezTo>
                      <a:pt x="186" y="145"/>
                      <a:pt x="144" y="187"/>
                      <a:pt x="93" y="187"/>
                    </a:cubicBezTo>
                    <a:cubicBezTo>
                      <a:pt x="42" y="187"/>
                      <a:pt x="0" y="145"/>
                      <a:pt x="0" y="93"/>
                    </a:cubicBezTo>
                    <a:cubicBezTo>
                      <a:pt x="0" y="42"/>
                      <a:pt x="42" y="0"/>
                      <a:pt x="93" y="0"/>
                    </a:cubicBezTo>
                    <a:cubicBezTo>
                      <a:pt x="144" y="0"/>
                      <a:pt x="186" y="42"/>
                      <a:pt x="186"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1" name="Google Shape;191;p7"/>
              <p:cNvSpPr/>
              <p:nvPr/>
            </p:nvSpPr>
            <p:spPr>
              <a:xfrm>
                <a:off x="311436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2" name="Google Shape;192;p7"/>
              <p:cNvSpPr/>
              <p:nvPr/>
            </p:nvSpPr>
            <p:spPr>
              <a:xfrm>
                <a:off x="3530880" y="5224680"/>
                <a:ext cx="67320" cy="67320"/>
              </a:xfrm>
              <a:custGeom>
                <a:avLst/>
                <a:gdLst/>
                <a:ahLst/>
                <a:cxnLst/>
                <a:rect l="l" t="t" r="r" b="b"/>
                <a:pathLst>
                  <a:path w="187" h="187" extrusionOk="0">
                    <a:moveTo>
                      <a:pt x="187" y="93"/>
                    </a:moveTo>
                    <a:cubicBezTo>
                      <a:pt x="187" y="145"/>
                      <a:pt x="145" y="187"/>
                      <a:pt x="93" y="187"/>
                    </a:cubicBezTo>
                    <a:cubicBezTo>
                      <a:pt x="42" y="187"/>
                      <a:pt x="0" y="145"/>
                      <a:pt x="0" y="93"/>
                    </a:cubicBezTo>
                    <a:cubicBezTo>
                      <a:pt x="0" y="42"/>
                      <a:pt x="42" y="0"/>
                      <a:pt x="93"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3" name="Google Shape;193;p7"/>
              <p:cNvSpPr/>
              <p:nvPr/>
            </p:nvSpPr>
            <p:spPr>
              <a:xfrm>
                <a:off x="394704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4" name="Google Shape;194;p7"/>
              <p:cNvSpPr/>
              <p:nvPr/>
            </p:nvSpPr>
            <p:spPr>
              <a:xfrm>
                <a:off x="4363560" y="5224680"/>
                <a:ext cx="67320" cy="67320"/>
              </a:xfrm>
              <a:custGeom>
                <a:avLst/>
                <a:gdLst/>
                <a:ahLst/>
                <a:cxnLst/>
                <a:rect l="l" t="t" r="r" b="b"/>
                <a:pathLst>
                  <a:path w="187" h="187" extrusionOk="0">
                    <a:moveTo>
                      <a:pt x="187" y="93"/>
                    </a:moveTo>
                    <a:cubicBezTo>
                      <a:pt x="187" y="145"/>
                      <a:pt x="145" y="187"/>
                      <a:pt x="94" y="187"/>
                    </a:cubicBezTo>
                    <a:cubicBezTo>
                      <a:pt x="42" y="187"/>
                      <a:pt x="0" y="145"/>
                      <a:pt x="0" y="93"/>
                    </a:cubicBezTo>
                    <a:cubicBezTo>
                      <a:pt x="0" y="42"/>
                      <a:pt x="42" y="0"/>
                      <a:pt x="94"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195" name="Google Shape;195;p7"/>
          <p:cNvGrpSpPr/>
          <p:nvPr/>
        </p:nvGrpSpPr>
        <p:grpSpPr>
          <a:xfrm>
            <a:off x="8633157" y="2238708"/>
            <a:ext cx="270009" cy="666094"/>
            <a:chOff x="244857" y="2770283"/>
            <a:chExt cx="270009" cy="666094"/>
          </a:xfrm>
        </p:grpSpPr>
        <p:sp>
          <p:nvSpPr>
            <p:cNvPr id="196" name="Google Shape;196;p7"/>
            <p:cNvSpPr/>
            <p:nvPr/>
          </p:nvSpPr>
          <p:spPr>
            <a:xfrm rot="-5400000" flipH="1">
              <a:off x="245124" y="2770017"/>
              <a:ext cx="49577" cy="5011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7" name="Google Shape;197;p7"/>
            <p:cNvSpPr/>
            <p:nvPr/>
          </p:nvSpPr>
          <p:spPr>
            <a:xfrm rot="-5400000" flipH="1">
              <a:off x="465023" y="2770017"/>
              <a:ext cx="49577" cy="5011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8" name="Google Shape;198;p7"/>
            <p:cNvSpPr/>
            <p:nvPr/>
          </p:nvSpPr>
          <p:spPr>
            <a:xfrm rot="-5400000" flipH="1">
              <a:off x="244857" y="3078141"/>
              <a:ext cx="50110" cy="5011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9" name="Google Shape;199;p7"/>
            <p:cNvSpPr/>
            <p:nvPr/>
          </p:nvSpPr>
          <p:spPr>
            <a:xfrm rot="-5400000" flipH="1">
              <a:off x="464756" y="3078141"/>
              <a:ext cx="50110" cy="5011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0" name="Google Shape;200;p7"/>
            <p:cNvSpPr/>
            <p:nvPr/>
          </p:nvSpPr>
          <p:spPr>
            <a:xfrm rot="-5400000" flipH="1">
              <a:off x="244991" y="3386400"/>
              <a:ext cx="49844" cy="5011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1" name="Google Shape;201;p7"/>
            <p:cNvSpPr/>
            <p:nvPr/>
          </p:nvSpPr>
          <p:spPr>
            <a:xfrm rot="-5400000" flipH="1">
              <a:off x="464890" y="3386400"/>
              <a:ext cx="49844" cy="5011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02" name="Google Shape;202;p7"/>
          <p:cNvGrpSpPr/>
          <p:nvPr/>
        </p:nvGrpSpPr>
        <p:grpSpPr>
          <a:xfrm>
            <a:off x="118916" y="3016377"/>
            <a:ext cx="489908" cy="666094"/>
            <a:chOff x="604699" y="1869769"/>
            <a:chExt cx="489908" cy="666094"/>
          </a:xfrm>
        </p:grpSpPr>
        <p:sp>
          <p:nvSpPr>
            <p:cNvPr id="203" name="Google Shape;203;p7"/>
            <p:cNvSpPr/>
            <p:nvPr/>
          </p:nvSpPr>
          <p:spPr>
            <a:xfrm rot="-5400000">
              <a:off x="604832" y="1869636"/>
              <a:ext cx="49844" cy="5011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4" name="Google Shape;204;p7"/>
            <p:cNvSpPr/>
            <p:nvPr/>
          </p:nvSpPr>
          <p:spPr>
            <a:xfrm rot="-5400000">
              <a:off x="824731" y="1869636"/>
              <a:ext cx="49844" cy="5011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5" name="Google Shape;205;p7"/>
            <p:cNvSpPr/>
            <p:nvPr/>
          </p:nvSpPr>
          <p:spPr>
            <a:xfrm rot="-5400000">
              <a:off x="1044763" y="1869769"/>
              <a:ext cx="49844" cy="49844"/>
            </a:xfrm>
            <a:custGeom>
              <a:avLst/>
              <a:gdLst/>
              <a:ahLst/>
              <a:cxnLst/>
              <a:rect l="l" t="t" r="r" b="b"/>
              <a:pathLst>
                <a:path w="187" h="187" extrusionOk="0">
                  <a:moveTo>
                    <a:pt x="187" y="93"/>
                  </a:moveTo>
                  <a:cubicBezTo>
                    <a:pt x="187" y="145"/>
                    <a:pt x="145" y="187"/>
                    <a:pt x="93" y="187"/>
                  </a:cubicBezTo>
                  <a:cubicBezTo>
                    <a:pt x="42" y="187"/>
                    <a:pt x="0" y="145"/>
                    <a:pt x="0" y="93"/>
                  </a:cubicBezTo>
                  <a:cubicBezTo>
                    <a:pt x="0" y="42"/>
                    <a:pt x="42" y="0"/>
                    <a:pt x="93"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6" name="Google Shape;206;p7"/>
            <p:cNvSpPr/>
            <p:nvPr/>
          </p:nvSpPr>
          <p:spPr>
            <a:xfrm rot="-5400000">
              <a:off x="604699" y="2177894"/>
              <a:ext cx="50110" cy="5011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7" name="Google Shape;207;p7"/>
            <p:cNvSpPr/>
            <p:nvPr/>
          </p:nvSpPr>
          <p:spPr>
            <a:xfrm rot="-5400000">
              <a:off x="824598" y="2177894"/>
              <a:ext cx="50110" cy="5011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8" name="Google Shape;208;p7"/>
            <p:cNvSpPr/>
            <p:nvPr/>
          </p:nvSpPr>
          <p:spPr>
            <a:xfrm rot="-5400000">
              <a:off x="1044630" y="2178027"/>
              <a:ext cx="50110" cy="49844"/>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9" name="Google Shape;209;p7"/>
            <p:cNvSpPr/>
            <p:nvPr/>
          </p:nvSpPr>
          <p:spPr>
            <a:xfrm rot="-5400000">
              <a:off x="604966" y="2486019"/>
              <a:ext cx="49577" cy="5011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0" name="Google Shape;210;p7"/>
            <p:cNvSpPr/>
            <p:nvPr/>
          </p:nvSpPr>
          <p:spPr>
            <a:xfrm rot="-5400000">
              <a:off x="824864" y="2486019"/>
              <a:ext cx="49577" cy="5011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1" name="Google Shape;211;p7"/>
            <p:cNvSpPr/>
            <p:nvPr/>
          </p:nvSpPr>
          <p:spPr>
            <a:xfrm rot="-5400000">
              <a:off x="1044897" y="2486152"/>
              <a:ext cx="49577" cy="49844"/>
            </a:xfrm>
            <a:custGeom>
              <a:avLst/>
              <a:gdLst/>
              <a:ahLst/>
              <a:cxnLst/>
              <a:rect l="l" t="t" r="r" b="b"/>
              <a:pathLst>
                <a:path w="186" h="187" extrusionOk="0">
                  <a:moveTo>
                    <a:pt x="186" y="93"/>
                  </a:moveTo>
                  <a:cubicBezTo>
                    <a:pt x="186" y="145"/>
                    <a:pt x="144" y="187"/>
                    <a:pt x="93" y="187"/>
                  </a:cubicBezTo>
                  <a:cubicBezTo>
                    <a:pt x="42" y="187"/>
                    <a:pt x="0" y="145"/>
                    <a:pt x="0" y="93"/>
                  </a:cubicBezTo>
                  <a:cubicBezTo>
                    <a:pt x="0" y="42"/>
                    <a:pt x="42" y="0"/>
                    <a:pt x="93" y="0"/>
                  </a:cubicBezTo>
                  <a:cubicBezTo>
                    <a:pt x="144" y="0"/>
                    <a:pt x="186" y="42"/>
                    <a:pt x="186"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12" name="Google Shape;212;p7"/>
          <p:cNvGrpSpPr/>
          <p:nvPr/>
        </p:nvGrpSpPr>
        <p:grpSpPr>
          <a:xfrm>
            <a:off x="4972169" y="4721936"/>
            <a:ext cx="666094" cy="270009"/>
            <a:chOff x="4945710" y="4695477"/>
            <a:chExt cx="666094" cy="270009"/>
          </a:xfrm>
        </p:grpSpPr>
        <p:sp>
          <p:nvSpPr>
            <p:cNvPr id="213" name="Google Shape;213;p7"/>
            <p:cNvSpPr/>
            <p:nvPr/>
          </p:nvSpPr>
          <p:spPr>
            <a:xfrm>
              <a:off x="4945710" y="4695477"/>
              <a:ext cx="49577" cy="5011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4" name="Google Shape;214;p7"/>
            <p:cNvSpPr/>
            <p:nvPr/>
          </p:nvSpPr>
          <p:spPr>
            <a:xfrm>
              <a:off x="5253569" y="4695477"/>
              <a:ext cx="50110" cy="5011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5" name="Google Shape;215;p7"/>
            <p:cNvSpPr/>
            <p:nvPr/>
          </p:nvSpPr>
          <p:spPr>
            <a:xfrm>
              <a:off x="5561960" y="4695477"/>
              <a:ext cx="49844" cy="5011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6" name="Google Shape;216;p7"/>
            <p:cNvSpPr/>
            <p:nvPr/>
          </p:nvSpPr>
          <p:spPr>
            <a:xfrm>
              <a:off x="4945710" y="4915643"/>
              <a:ext cx="49577" cy="49844"/>
            </a:xfrm>
            <a:custGeom>
              <a:avLst/>
              <a:gdLst/>
              <a:ahLst/>
              <a:cxnLst/>
              <a:rect l="l" t="t" r="r" b="b"/>
              <a:pathLst>
                <a:path w="186" h="187" extrusionOk="0">
                  <a:moveTo>
                    <a:pt x="186" y="93"/>
                  </a:moveTo>
                  <a:cubicBezTo>
                    <a:pt x="186" y="145"/>
                    <a:pt x="144" y="187"/>
                    <a:pt x="93" y="187"/>
                  </a:cubicBezTo>
                  <a:cubicBezTo>
                    <a:pt x="42" y="187"/>
                    <a:pt x="0" y="145"/>
                    <a:pt x="0" y="93"/>
                  </a:cubicBezTo>
                  <a:cubicBezTo>
                    <a:pt x="0" y="42"/>
                    <a:pt x="42" y="0"/>
                    <a:pt x="93" y="0"/>
                  </a:cubicBezTo>
                  <a:cubicBezTo>
                    <a:pt x="144" y="0"/>
                    <a:pt x="186" y="42"/>
                    <a:pt x="186"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7" name="Google Shape;217;p7"/>
            <p:cNvSpPr/>
            <p:nvPr/>
          </p:nvSpPr>
          <p:spPr>
            <a:xfrm>
              <a:off x="5253569" y="4915643"/>
              <a:ext cx="50110" cy="49844"/>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8" name="Google Shape;218;p7"/>
            <p:cNvSpPr/>
            <p:nvPr/>
          </p:nvSpPr>
          <p:spPr>
            <a:xfrm>
              <a:off x="5561960" y="4915643"/>
              <a:ext cx="49844" cy="49844"/>
            </a:xfrm>
            <a:custGeom>
              <a:avLst/>
              <a:gdLst/>
              <a:ahLst/>
              <a:cxnLst/>
              <a:rect l="l" t="t" r="r" b="b"/>
              <a:pathLst>
                <a:path w="187" h="187" extrusionOk="0">
                  <a:moveTo>
                    <a:pt x="187" y="93"/>
                  </a:moveTo>
                  <a:cubicBezTo>
                    <a:pt x="187" y="145"/>
                    <a:pt x="145" y="187"/>
                    <a:pt x="93" y="187"/>
                  </a:cubicBezTo>
                  <a:cubicBezTo>
                    <a:pt x="42" y="187"/>
                    <a:pt x="0" y="145"/>
                    <a:pt x="0" y="93"/>
                  </a:cubicBezTo>
                  <a:cubicBezTo>
                    <a:pt x="0" y="42"/>
                    <a:pt x="42" y="0"/>
                    <a:pt x="93"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pic>
        <p:nvPicPr>
          <p:cNvPr id="219" name="Google Shape;219;p7"/>
          <p:cNvPicPr preferRelativeResize="0"/>
          <p:nvPr/>
        </p:nvPicPr>
        <p:blipFill>
          <a:blip r:embed="rId4">
            <a:alphaModFix/>
          </a:blip>
          <a:stretch>
            <a:fillRect/>
          </a:stretch>
        </p:blipFill>
        <p:spPr>
          <a:xfrm rot="-5400000">
            <a:off x="7432860" y="4195932"/>
            <a:ext cx="1474027" cy="1466599"/>
          </a:xfrm>
          <a:prstGeom prst="rect">
            <a:avLst/>
          </a:prstGeom>
          <a:noFill/>
          <a:ln>
            <a:noFill/>
          </a:ln>
        </p:spPr>
      </p:pic>
      <p:pic>
        <p:nvPicPr>
          <p:cNvPr id="220" name="Google Shape;220;p7"/>
          <p:cNvPicPr preferRelativeResize="0"/>
          <p:nvPr/>
        </p:nvPicPr>
        <p:blipFill>
          <a:blip r:embed="rId3">
            <a:alphaModFix/>
          </a:blip>
          <a:stretch>
            <a:fillRect/>
          </a:stretch>
        </p:blipFill>
        <p:spPr>
          <a:xfrm rot="10800000">
            <a:off x="1048353" y="4604105"/>
            <a:ext cx="1374716" cy="123259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Main point">
  <p:cSld name="MAIN_POINT">
    <p:spTree>
      <p:nvGrpSpPr>
        <p:cNvPr id="1" name="Shape 221"/>
        <p:cNvGrpSpPr/>
        <p:nvPr/>
      </p:nvGrpSpPr>
      <p:grpSpPr>
        <a:xfrm>
          <a:off x="0" y="0"/>
          <a:ext cx="0" cy="0"/>
          <a:chOff x="0" y="0"/>
          <a:chExt cx="0" cy="0"/>
        </a:xfrm>
      </p:grpSpPr>
      <p:sp>
        <p:nvSpPr>
          <p:cNvPr id="222" name="Google Shape;222;p8"/>
          <p:cNvSpPr txBox="1">
            <a:spLocks noGrp="1"/>
          </p:cNvSpPr>
          <p:nvPr>
            <p:ph type="title"/>
          </p:nvPr>
        </p:nvSpPr>
        <p:spPr>
          <a:xfrm>
            <a:off x="1388100" y="1407000"/>
            <a:ext cx="6367800" cy="23295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223" name="Google Shape;223;p8"/>
          <p:cNvGrpSpPr/>
          <p:nvPr/>
        </p:nvGrpSpPr>
        <p:grpSpPr>
          <a:xfrm>
            <a:off x="-894829" y="-931787"/>
            <a:ext cx="2748479" cy="3183137"/>
            <a:chOff x="-894829" y="-931787"/>
            <a:chExt cx="2748479" cy="3183137"/>
          </a:xfrm>
        </p:grpSpPr>
        <p:pic>
          <p:nvPicPr>
            <p:cNvPr id="224" name="Google Shape;224;p8"/>
            <p:cNvPicPr preferRelativeResize="0"/>
            <p:nvPr/>
          </p:nvPicPr>
          <p:blipFill>
            <a:blip r:embed="rId2">
              <a:alphaModFix/>
            </a:blip>
            <a:stretch>
              <a:fillRect/>
            </a:stretch>
          </p:blipFill>
          <p:spPr>
            <a:xfrm rot="10800000">
              <a:off x="-566726" y="-931787"/>
              <a:ext cx="2420376" cy="2383207"/>
            </a:xfrm>
            <a:prstGeom prst="rect">
              <a:avLst/>
            </a:prstGeom>
            <a:noFill/>
            <a:ln>
              <a:noFill/>
            </a:ln>
          </p:spPr>
        </p:pic>
        <p:sp>
          <p:nvSpPr>
            <p:cNvPr id="225" name="Google Shape;225;p8"/>
            <p:cNvSpPr/>
            <p:nvPr/>
          </p:nvSpPr>
          <p:spPr>
            <a:xfrm rot="10800000">
              <a:off x="-894829" y="272267"/>
              <a:ext cx="1650596" cy="1979083"/>
            </a:xfrm>
            <a:custGeom>
              <a:avLst/>
              <a:gdLst/>
              <a:ahLst/>
              <a:cxnLst/>
              <a:rect l="l" t="t" r="r" b="b"/>
              <a:pathLst>
                <a:path w="7080" h="8489" extrusionOk="0">
                  <a:moveTo>
                    <a:pt x="5669" y="26"/>
                  </a:moveTo>
                  <a:lnTo>
                    <a:pt x="7053" y="26"/>
                  </a:lnTo>
                  <a:lnTo>
                    <a:pt x="7053" y="1410"/>
                  </a:lnTo>
                  <a:lnTo>
                    <a:pt x="5669" y="1410"/>
                  </a:lnTo>
                  <a:lnTo>
                    <a:pt x="5669" y="26"/>
                  </a:lnTo>
                  <a:moveTo>
                    <a:pt x="7053" y="2821"/>
                  </a:moveTo>
                  <a:lnTo>
                    <a:pt x="5669" y="2821"/>
                  </a:lnTo>
                  <a:lnTo>
                    <a:pt x="5669" y="1437"/>
                  </a:lnTo>
                  <a:lnTo>
                    <a:pt x="7053" y="1437"/>
                  </a:lnTo>
                  <a:lnTo>
                    <a:pt x="7053" y="2821"/>
                  </a:lnTo>
                  <a:moveTo>
                    <a:pt x="7053" y="4232"/>
                  </a:moveTo>
                  <a:lnTo>
                    <a:pt x="5669" y="4232"/>
                  </a:lnTo>
                  <a:lnTo>
                    <a:pt x="5669" y="2847"/>
                  </a:lnTo>
                  <a:lnTo>
                    <a:pt x="7053" y="2847"/>
                  </a:lnTo>
                  <a:lnTo>
                    <a:pt x="7053" y="4232"/>
                  </a:lnTo>
                  <a:moveTo>
                    <a:pt x="7053" y="5642"/>
                  </a:moveTo>
                  <a:lnTo>
                    <a:pt x="5669" y="5642"/>
                  </a:lnTo>
                  <a:lnTo>
                    <a:pt x="5669" y="4258"/>
                  </a:lnTo>
                  <a:lnTo>
                    <a:pt x="7053" y="4258"/>
                  </a:lnTo>
                  <a:lnTo>
                    <a:pt x="7053" y="5642"/>
                  </a:lnTo>
                  <a:moveTo>
                    <a:pt x="7053" y="7052"/>
                  </a:moveTo>
                  <a:lnTo>
                    <a:pt x="5669" y="7052"/>
                  </a:lnTo>
                  <a:lnTo>
                    <a:pt x="5669" y="5669"/>
                  </a:lnTo>
                  <a:lnTo>
                    <a:pt x="7053" y="5669"/>
                  </a:lnTo>
                  <a:lnTo>
                    <a:pt x="7053" y="7052"/>
                  </a:lnTo>
                  <a:moveTo>
                    <a:pt x="7053" y="8463"/>
                  </a:moveTo>
                  <a:lnTo>
                    <a:pt x="5669" y="8463"/>
                  </a:lnTo>
                  <a:lnTo>
                    <a:pt x="5669" y="7079"/>
                  </a:lnTo>
                  <a:lnTo>
                    <a:pt x="7053" y="7079"/>
                  </a:lnTo>
                  <a:lnTo>
                    <a:pt x="7053" y="8463"/>
                  </a:lnTo>
                  <a:moveTo>
                    <a:pt x="5642" y="8463"/>
                  </a:moveTo>
                  <a:lnTo>
                    <a:pt x="4258" y="8463"/>
                  </a:lnTo>
                  <a:lnTo>
                    <a:pt x="4258" y="7079"/>
                  </a:lnTo>
                  <a:lnTo>
                    <a:pt x="5642" y="7079"/>
                  </a:lnTo>
                  <a:lnTo>
                    <a:pt x="5642" y="8463"/>
                  </a:lnTo>
                  <a:moveTo>
                    <a:pt x="4232" y="8463"/>
                  </a:moveTo>
                  <a:lnTo>
                    <a:pt x="2848" y="8463"/>
                  </a:lnTo>
                  <a:lnTo>
                    <a:pt x="2848" y="7079"/>
                  </a:lnTo>
                  <a:lnTo>
                    <a:pt x="4232" y="7079"/>
                  </a:lnTo>
                  <a:lnTo>
                    <a:pt x="4232" y="8463"/>
                  </a:lnTo>
                  <a:moveTo>
                    <a:pt x="2822" y="8463"/>
                  </a:moveTo>
                  <a:lnTo>
                    <a:pt x="1438" y="8463"/>
                  </a:lnTo>
                  <a:lnTo>
                    <a:pt x="1438" y="7079"/>
                  </a:lnTo>
                  <a:lnTo>
                    <a:pt x="2822" y="7079"/>
                  </a:lnTo>
                  <a:lnTo>
                    <a:pt x="2822" y="8463"/>
                  </a:lnTo>
                  <a:moveTo>
                    <a:pt x="1411" y="8463"/>
                  </a:moveTo>
                  <a:lnTo>
                    <a:pt x="27" y="8463"/>
                  </a:lnTo>
                  <a:lnTo>
                    <a:pt x="27" y="7079"/>
                  </a:lnTo>
                  <a:lnTo>
                    <a:pt x="1411" y="7079"/>
                  </a:lnTo>
                  <a:lnTo>
                    <a:pt x="1411" y="8463"/>
                  </a:lnTo>
                  <a:moveTo>
                    <a:pt x="27" y="5669"/>
                  </a:moveTo>
                  <a:lnTo>
                    <a:pt x="1411" y="5669"/>
                  </a:lnTo>
                  <a:lnTo>
                    <a:pt x="1411" y="7052"/>
                  </a:lnTo>
                  <a:lnTo>
                    <a:pt x="27" y="7052"/>
                  </a:lnTo>
                  <a:lnTo>
                    <a:pt x="27" y="5669"/>
                  </a:lnTo>
                  <a:moveTo>
                    <a:pt x="27" y="4258"/>
                  </a:moveTo>
                  <a:lnTo>
                    <a:pt x="1411" y="4258"/>
                  </a:lnTo>
                  <a:lnTo>
                    <a:pt x="1411" y="5642"/>
                  </a:lnTo>
                  <a:lnTo>
                    <a:pt x="27" y="5642"/>
                  </a:lnTo>
                  <a:lnTo>
                    <a:pt x="27" y="4258"/>
                  </a:lnTo>
                  <a:moveTo>
                    <a:pt x="27" y="2847"/>
                  </a:moveTo>
                  <a:lnTo>
                    <a:pt x="1411" y="2847"/>
                  </a:lnTo>
                  <a:lnTo>
                    <a:pt x="1411" y="4232"/>
                  </a:lnTo>
                  <a:lnTo>
                    <a:pt x="27" y="4232"/>
                  </a:lnTo>
                  <a:lnTo>
                    <a:pt x="27" y="2847"/>
                  </a:lnTo>
                  <a:moveTo>
                    <a:pt x="27" y="1437"/>
                  </a:moveTo>
                  <a:lnTo>
                    <a:pt x="1411" y="1437"/>
                  </a:lnTo>
                  <a:lnTo>
                    <a:pt x="1411" y="2821"/>
                  </a:lnTo>
                  <a:lnTo>
                    <a:pt x="27" y="2821"/>
                  </a:lnTo>
                  <a:lnTo>
                    <a:pt x="27" y="1437"/>
                  </a:lnTo>
                  <a:moveTo>
                    <a:pt x="27" y="26"/>
                  </a:moveTo>
                  <a:lnTo>
                    <a:pt x="1411" y="26"/>
                  </a:lnTo>
                  <a:lnTo>
                    <a:pt x="1411" y="1410"/>
                  </a:lnTo>
                  <a:lnTo>
                    <a:pt x="27" y="1410"/>
                  </a:lnTo>
                  <a:lnTo>
                    <a:pt x="27" y="26"/>
                  </a:lnTo>
                  <a:moveTo>
                    <a:pt x="1438" y="26"/>
                  </a:moveTo>
                  <a:lnTo>
                    <a:pt x="2822" y="26"/>
                  </a:lnTo>
                  <a:lnTo>
                    <a:pt x="2822" y="1410"/>
                  </a:lnTo>
                  <a:lnTo>
                    <a:pt x="1438" y="1410"/>
                  </a:lnTo>
                  <a:lnTo>
                    <a:pt x="1438" y="26"/>
                  </a:lnTo>
                  <a:moveTo>
                    <a:pt x="2848" y="26"/>
                  </a:moveTo>
                  <a:lnTo>
                    <a:pt x="4232" y="26"/>
                  </a:lnTo>
                  <a:lnTo>
                    <a:pt x="4232" y="1410"/>
                  </a:lnTo>
                  <a:lnTo>
                    <a:pt x="2848" y="1410"/>
                  </a:lnTo>
                  <a:lnTo>
                    <a:pt x="2848" y="26"/>
                  </a:lnTo>
                  <a:moveTo>
                    <a:pt x="2848" y="5669"/>
                  </a:moveTo>
                  <a:lnTo>
                    <a:pt x="4232" y="5669"/>
                  </a:lnTo>
                  <a:lnTo>
                    <a:pt x="4232" y="7052"/>
                  </a:lnTo>
                  <a:lnTo>
                    <a:pt x="2848" y="7052"/>
                  </a:lnTo>
                  <a:lnTo>
                    <a:pt x="2848" y="5669"/>
                  </a:lnTo>
                  <a:moveTo>
                    <a:pt x="4232" y="5642"/>
                  </a:moveTo>
                  <a:lnTo>
                    <a:pt x="2848" y="5642"/>
                  </a:lnTo>
                  <a:lnTo>
                    <a:pt x="2848" y="4258"/>
                  </a:lnTo>
                  <a:lnTo>
                    <a:pt x="4232" y="4258"/>
                  </a:lnTo>
                  <a:lnTo>
                    <a:pt x="4232" y="5642"/>
                  </a:lnTo>
                  <a:moveTo>
                    <a:pt x="4232" y="4232"/>
                  </a:moveTo>
                  <a:lnTo>
                    <a:pt x="2848" y="4232"/>
                  </a:lnTo>
                  <a:lnTo>
                    <a:pt x="2848" y="2847"/>
                  </a:lnTo>
                  <a:lnTo>
                    <a:pt x="4232" y="2847"/>
                  </a:lnTo>
                  <a:lnTo>
                    <a:pt x="4232" y="4232"/>
                  </a:lnTo>
                  <a:moveTo>
                    <a:pt x="4232" y="2821"/>
                  </a:moveTo>
                  <a:lnTo>
                    <a:pt x="2848" y="2821"/>
                  </a:lnTo>
                  <a:lnTo>
                    <a:pt x="2848" y="1437"/>
                  </a:lnTo>
                  <a:lnTo>
                    <a:pt x="4232" y="1437"/>
                  </a:lnTo>
                  <a:lnTo>
                    <a:pt x="4232" y="2821"/>
                  </a:lnTo>
                  <a:moveTo>
                    <a:pt x="1438" y="1437"/>
                  </a:moveTo>
                  <a:lnTo>
                    <a:pt x="2822" y="1437"/>
                  </a:lnTo>
                  <a:lnTo>
                    <a:pt x="2822" y="2821"/>
                  </a:lnTo>
                  <a:lnTo>
                    <a:pt x="1438" y="2821"/>
                  </a:lnTo>
                  <a:lnTo>
                    <a:pt x="1438" y="1437"/>
                  </a:lnTo>
                  <a:moveTo>
                    <a:pt x="1438" y="2847"/>
                  </a:moveTo>
                  <a:lnTo>
                    <a:pt x="2822" y="2847"/>
                  </a:lnTo>
                  <a:lnTo>
                    <a:pt x="2822" y="4232"/>
                  </a:lnTo>
                  <a:lnTo>
                    <a:pt x="1438" y="4232"/>
                  </a:lnTo>
                  <a:lnTo>
                    <a:pt x="1438" y="2847"/>
                  </a:lnTo>
                  <a:moveTo>
                    <a:pt x="1438" y="4258"/>
                  </a:moveTo>
                  <a:lnTo>
                    <a:pt x="2822" y="4258"/>
                  </a:lnTo>
                  <a:lnTo>
                    <a:pt x="2822" y="5642"/>
                  </a:lnTo>
                  <a:lnTo>
                    <a:pt x="1438" y="5642"/>
                  </a:lnTo>
                  <a:lnTo>
                    <a:pt x="1438" y="4258"/>
                  </a:lnTo>
                  <a:moveTo>
                    <a:pt x="1438" y="5669"/>
                  </a:moveTo>
                  <a:lnTo>
                    <a:pt x="2822" y="5669"/>
                  </a:lnTo>
                  <a:lnTo>
                    <a:pt x="2822" y="7052"/>
                  </a:lnTo>
                  <a:lnTo>
                    <a:pt x="1438" y="7052"/>
                  </a:lnTo>
                  <a:lnTo>
                    <a:pt x="1438" y="5669"/>
                  </a:lnTo>
                  <a:moveTo>
                    <a:pt x="5642" y="7052"/>
                  </a:moveTo>
                  <a:lnTo>
                    <a:pt x="4258" y="7052"/>
                  </a:lnTo>
                  <a:lnTo>
                    <a:pt x="4258" y="5669"/>
                  </a:lnTo>
                  <a:lnTo>
                    <a:pt x="5642" y="5669"/>
                  </a:lnTo>
                  <a:lnTo>
                    <a:pt x="5642" y="7052"/>
                  </a:lnTo>
                  <a:moveTo>
                    <a:pt x="5642" y="5642"/>
                  </a:moveTo>
                  <a:lnTo>
                    <a:pt x="4258" y="5642"/>
                  </a:lnTo>
                  <a:lnTo>
                    <a:pt x="4258" y="4258"/>
                  </a:lnTo>
                  <a:lnTo>
                    <a:pt x="5642" y="4258"/>
                  </a:lnTo>
                  <a:lnTo>
                    <a:pt x="5642" y="5642"/>
                  </a:lnTo>
                  <a:moveTo>
                    <a:pt x="5642" y="4232"/>
                  </a:moveTo>
                  <a:lnTo>
                    <a:pt x="4258" y="4232"/>
                  </a:lnTo>
                  <a:lnTo>
                    <a:pt x="4258" y="2847"/>
                  </a:lnTo>
                  <a:lnTo>
                    <a:pt x="5642" y="2847"/>
                  </a:lnTo>
                  <a:lnTo>
                    <a:pt x="5642" y="4232"/>
                  </a:lnTo>
                  <a:moveTo>
                    <a:pt x="5642" y="2821"/>
                  </a:moveTo>
                  <a:lnTo>
                    <a:pt x="4258" y="2821"/>
                  </a:lnTo>
                  <a:lnTo>
                    <a:pt x="4258" y="1437"/>
                  </a:lnTo>
                  <a:lnTo>
                    <a:pt x="5642" y="1437"/>
                  </a:lnTo>
                  <a:lnTo>
                    <a:pt x="5642" y="2821"/>
                  </a:lnTo>
                  <a:moveTo>
                    <a:pt x="4258" y="26"/>
                  </a:moveTo>
                  <a:lnTo>
                    <a:pt x="5642" y="26"/>
                  </a:lnTo>
                  <a:lnTo>
                    <a:pt x="5642" y="1410"/>
                  </a:lnTo>
                  <a:lnTo>
                    <a:pt x="4258" y="1410"/>
                  </a:lnTo>
                  <a:lnTo>
                    <a:pt x="4258" y="26"/>
                  </a:lnTo>
                  <a:moveTo>
                    <a:pt x="5669" y="0"/>
                  </a:moveTo>
                  <a:lnTo>
                    <a:pt x="5642" y="0"/>
                  </a:lnTo>
                  <a:lnTo>
                    <a:pt x="4258" y="0"/>
                  </a:lnTo>
                  <a:lnTo>
                    <a:pt x="4232" y="0"/>
                  </a:lnTo>
                  <a:lnTo>
                    <a:pt x="2848" y="0"/>
                  </a:lnTo>
                  <a:lnTo>
                    <a:pt x="2822" y="0"/>
                  </a:lnTo>
                  <a:lnTo>
                    <a:pt x="1438" y="0"/>
                  </a:lnTo>
                  <a:lnTo>
                    <a:pt x="1411" y="0"/>
                  </a:lnTo>
                  <a:lnTo>
                    <a:pt x="0" y="0"/>
                  </a:lnTo>
                  <a:lnTo>
                    <a:pt x="0" y="1410"/>
                  </a:lnTo>
                  <a:lnTo>
                    <a:pt x="0" y="1437"/>
                  </a:lnTo>
                  <a:lnTo>
                    <a:pt x="0" y="2821"/>
                  </a:lnTo>
                  <a:lnTo>
                    <a:pt x="0" y="2847"/>
                  </a:lnTo>
                  <a:lnTo>
                    <a:pt x="0" y="4232"/>
                  </a:lnTo>
                  <a:lnTo>
                    <a:pt x="0" y="4258"/>
                  </a:lnTo>
                  <a:lnTo>
                    <a:pt x="0" y="5642"/>
                  </a:lnTo>
                  <a:lnTo>
                    <a:pt x="0" y="5669"/>
                  </a:lnTo>
                  <a:lnTo>
                    <a:pt x="0" y="7052"/>
                  </a:lnTo>
                  <a:lnTo>
                    <a:pt x="0" y="7079"/>
                  </a:lnTo>
                  <a:lnTo>
                    <a:pt x="0" y="8489"/>
                  </a:lnTo>
                  <a:lnTo>
                    <a:pt x="1411" y="8489"/>
                  </a:lnTo>
                  <a:lnTo>
                    <a:pt x="1438" y="8489"/>
                  </a:lnTo>
                  <a:lnTo>
                    <a:pt x="2822" y="8489"/>
                  </a:lnTo>
                  <a:lnTo>
                    <a:pt x="2848" y="8489"/>
                  </a:lnTo>
                  <a:lnTo>
                    <a:pt x="4232" y="8489"/>
                  </a:lnTo>
                  <a:lnTo>
                    <a:pt x="4258" y="8489"/>
                  </a:lnTo>
                  <a:lnTo>
                    <a:pt x="5642" y="8489"/>
                  </a:lnTo>
                  <a:lnTo>
                    <a:pt x="5669" y="8489"/>
                  </a:lnTo>
                  <a:lnTo>
                    <a:pt x="7080" y="8489"/>
                  </a:lnTo>
                  <a:lnTo>
                    <a:pt x="7080" y="7079"/>
                  </a:lnTo>
                  <a:lnTo>
                    <a:pt x="7080" y="7052"/>
                  </a:lnTo>
                  <a:lnTo>
                    <a:pt x="7080" y="5669"/>
                  </a:lnTo>
                  <a:lnTo>
                    <a:pt x="7080" y="5642"/>
                  </a:lnTo>
                  <a:lnTo>
                    <a:pt x="7080" y="4258"/>
                  </a:lnTo>
                  <a:lnTo>
                    <a:pt x="7080" y="4232"/>
                  </a:lnTo>
                  <a:lnTo>
                    <a:pt x="7080" y="2847"/>
                  </a:lnTo>
                  <a:lnTo>
                    <a:pt x="7080" y="2821"/>
                  </a:lnTo>
                  <a:lnTo>
                    <a:pt x="7080" y="1437"/>
                  </a:lnTo>
                  <a:lnTo>
                    <a:pt x="7080" y="1410"/>
                  </a:lnTo>
                  <a:lnTo>
                    <a:pt x="7080" y="0"/>
                  </a:lnTo>
                  <a:lnTo>
                    <a:pt x="566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26" name="Google Shape;226;p8"/>
          <p:cNvGrpSpPr/>
          <p:nvPr/>
        </p:nvGrpSpPr>
        <p:grpSpPr>
          <a:xfrm>
            <a:off x="108575" y="4056188"/>
            <a:ext cx="2655126" cy="1714399"/>
            <a:chOff x="108575" y="4056188"/>
            <a:chExt cx="2655126" cy="1714399"/>
          </a:xfrm>
        </p:grpSpPr>
        <p:grpSp>
          <p:nvGrpSpPr>
            <p:cNvPr id="227" name="Google Shape;227;p8"/>
            <p:cNvGrpSpPr/>
            <p:nvPr/>
          </p:nvGrpSpPr>
          <p:grpSpPr>
            <a:xfrm rot="10800000">
              <a:off x="1481091" y="4787322"/>
              <a:ext cx="1282610" cy="489908"/>
              <a:chOff x="2698560" y="4630320"/>
              <a:chExt cx="1732320" cy="661680"/>
            </a:xfrm>
          </p:grpSpPr>
          <p:sp>
            <p:nvSpPr>
              <p:cNvPr id="228" name="Google Shape;228;p8"/>
              <p:cNvSpPr/>
              <p:nvPr/>
            </p:nvSpPr>
            <p:spPr>
              <a:xfrm>
                <a:off x="2698560" y="4630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9" name="Google Shape;229;p8"/>
              <p:cNvSpPr/>
              <p:nvPr/>
            </p:nvSpPr>
            <p:spPr>
              <a:xfrm>
                <a:off x="2698560" y="4927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0" name="Google Shape;230;p8"/>
              <p:cNvSpPr/>
              <p:nvPr/>
            </p:nvSpPr>
            <p:spPr>
              <a:xfrm>
                <a:off x="2698560" y="5224680"/>
                <a:ext cx="66960" cy="67320"/>
              </a:xfrm>
              <a:custGeom>
                <a:avLst/>
                <a:gdLst/>
                <a:ahLst/>
                <a:cxnLst/>
                <a:rect l="l" t="t" r="r" b="b"/>
                <a:pathLst>
                  <a:path w="186" h="187" extrusionOk="0">
                    <a:moveTo>
                      <a:pt x="186" y="93"/>
                    </a:moveTo>
                    <a:cubicBezTo>
                      <a:pt x="186" y="145"/>
                      <a:pt x="144" y="187"/>
                      <a:pt x="93" y="187"/>
                    </a:cubicBezTo>
                    <a:cubicBezTo>
                      <a:pt x="42" y="187"/>
                      <a:pt x="0" y="145"/>
                      <a:pt x="0" y="93"/>
                    </a:cubicBezTo>
                    <a:cubicBezTo>
                      <a:pt x="0" y="42"/>
                      <a:pt x="42" y="0"/>
                      <a:pt x="93" y="0"/>
                    </a:cubicBezTo>
                    <a:cubicBezTo>
                      <a:pt x="144" y="0"/>
                      <a:pt x="186" y="42"/>
                      <a:pt x="186"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1" name="Google Shape;231;p8"/>
              <p:cNvSpPr/>
              <p:nvPr/>
            </p:nvSpPr>
            <p:spPr>
              <a:xfrm>
                <a:off x="311436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2" name="Google Shape;232;p8"/>
              <p:cNvSpPr/>
              <p:nvPr/>
            </p:nvSpPr>
            <p:spPr>
              <a:xfrm>
                <a:off x="311436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 name="Google Shape;233;p8"/>
              <p:cNvSpPr/>
              <p:nvPr/>
            </p:nvSpPr>
            <p:spPr>
              <a:xfrm>
                <a:off x="311436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4" name="Google Shape;234;p8"/>
              <p:cNvSpPr/>
              <p:nvPr/>
            </p:nvSpPr>
            <p:spPr>
              <a:xfrm>
                <a:off x="3530880" y="4630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5" name="Google Shape;235;p8"/>
              <p:cNvSpPr/>
              <p:nvPr/>
            </p:nvSpPr>
            <p:spPr>
              <a:xfrm>
                <a:off x="3530880" y="4927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6" name="Google Shape;236;p8"/>
              <p:cNvSpPr/>
              <p:nvPr/>
            </p:nvSpPr>
            <p:spPr>
              <a:xfrm>
                <a:off x="3530880" y="5224680"/>
                <a:ext cx="67320" cy="67320"/>
              </a:xfrm>
              <a:custGeom>
                <a:avLst/>
                <a:gdLst/>
                <a:ahLst/>
                <a:cxnLst/>
                <a:rect l="l" t="t" r="r" b="b"/>
                <a:pathLst>
                  <a:path w="187" h="187" extrusionOk="0">
                    <a:moveTo>
                      <a:pt x="187" y="93"/>
                    </a:moveTo>
                    <a:cubicBezTo>
                      <a:pt x="187" y="145"/>
                      <a:pt x="145" y="187"/>
                      <a:pt x="93" y="187"/>
                    </a:cubicBezTo>
                    <a:cubicBezTo>
                      <a:pt x="42" y="187"/>
                      <a:pt x="0" y="145"/>
                      <a:pt x="0" y="93"/>
                    </a:cubicBezTo>
                    <a:cubicBezTo>
                      <a:pt x="0" y="42"/>
                      <a:pt x="42" y="0"/>
                      <a:pt x="93"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7" name="Google Shape;237;p8"/>
              <p:cNvSpPr/>
              <p:nvPr/>
            </p:nvSpPr>
            <p:spPr>
              <a:xfrm>
                <a:off x="394704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8" name="Google Shape;238;p8"/>
              <p:cNvSpPr/>
              <p:nvPr/>
            </p:nvSpPr>
            <p:spPr>
              <a:xfrm>
                <a:off x="394704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9" name="Google Shape;239;p8"/>
              <p:cNvSpPr/>
              <p:nvPr/>
            </p:nvSpPr>
            <p:spPr>
              <a:xfrm>
                <a:off x="394704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0" name="Google Shape;240;p8"/>
              <p:cNvSpPr/>
              <p:nvPr/>
            </p:nvSpPr>
            <p:spPr>
              <a:xfrm>
                <a:off x="4363560" y="4630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1" name="Google Shape;241;p8"/>
              <p:cNvSpPr/>
              <p:nvPr/>
            </p:nvSpPr>
            <p:spPr>
              <a:xfrm>
                <a:off x="4363560" y="4927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2" name="Google Shape;242;p8"/>
              <p:cNvSpPr/>
              <p:nvPr/>
            </p:nvSpPr>
            <p:spPr>
              <a:xfrm>
                <a:off x="4363560" y="5224680"/>
                <a:ext cx="67320" cy="67320"/>
              </a:xfrm>
              <a:custGeom>
                <a:avLst/>
                <a:gdLst/>
                <a:ahLst/>
                <a:cxnLst/>
                <a:rect l="l" t="t" r="r" b="b"/>
                <a:pathLst>
                  <a:path w="187" h="187" extrusionOk="0">
                    <a:moveTo>
                      <a:pt x="187" y="93"/>
                    </a:moveTo>
                    <a:cubicBezTo>
                      <a:pt x="187" y="145"/>
                      <a:pt x="145" y="187"/>
                      <a:pt x="94" y="187"/>
                    </a:cubicBezTo>
                    <a:cubicBezTo>
                      <a:pt x="42" y="187"/>
                      <a:pt x="0" y="145"/>
                      <a:pt x="0" y="93"/>
                    </a:cubicBezTo>
                    <a:cubicBezTo>
                      <a:pt x="0" y="42"/>
                      <a:pt x="42" y="0"/>
                      <a:pt x="94"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pic>
          <p:nvPicPr>
            <p:cNvPr id="243" name="Google Shape;243;p8"/>
            <p:cNvPicPr preferRelativeResize="0"/>
            <p:nvPr/>
          </p:nvPicPr>
          <p:blipFill>
            <a:blip r:embed="rId3">
              <a:alphaModFix/>
            </a:blip>
            <a:stretch>
              <a:fillRect/>
            </a:stretch>
          </p:blipFill>
          <p:spPr>
            <a:xfrm rot="-6605069">
              <a:off x="236078" y="4297089"/>
              <a:ext cx="1374719" cy="1232597"/>
            </a:xfrm>
            <a:prstGeom prst="rect">
              <a:avLst/>
            </a:prstGeom>
            <a:noFill/>
            <a:ln>
              <a:noFill/>
            </a:ln>
          </p:spPr>
        </p:pic>
      </p:grpSp>
      <p:pic>
        <p:nvPicPr>
          <p:cNvPr id="244" name="Google Shape;244;p8"/>
          <p:cNvPicPr preferRelativeResize="0"/>
          <p:nvPr/>
        </p:nvPicPr>
        <p:blipFill>
          <a:blip r:embed="rId4">
            <a:alphaModFix/>
          </a:blip>
          <a:stretch>
            <a:fillRect/>
          </a:stretch>
        </p:blipFill>
        <p:spPr>
          <a:xfrm rot="-5400000">
            <a:off x="7030110" y="4136124"/>
            <a:ext cx="1474027" cy="1466599"/>
          </a:xfrm>
          <a:prstGeom prst="rect">
            <a:avLst/>
          </a:prstGeom>
          <a:noFill/>
          <a:ln>
            <a:noFill/>
          </a:ln>
        </p:spPr>
      </p:pic>
      <p:pic>
        <p:nvPicPr>
          <p:cNvPr id="245" name="Google Shape;245;p8"/>
          <p:cNvPicPr preferRelativeResize="0"/>
          <p:nvPr/>
        </p:nvPicPr>
        <p:blipFill>
          <a:blip r:embed="rId3">
            <a:alphaModFix/>
          </a:blip>
          <a:stretch>
            <a:fillRect/>
          </a:stretch>
        </p:blipFill>
        <p:spPr>
          <a:xfrm rot="-2121208">
            <a:off x="8552002" y="1211076"/>
            <a:ext cx="1374721" cy="1232596"/>
          </a:xfrm>
          <a:prstGeom prst="rect">
            <a:avLst/>
          </a:prstGeom>
          <a:noFill/>
          <a:ln>
            <a:noFill/>
          </a:ln>
        </p:spPr>
      </p:pic>
      <p:grpSp>
        <p:nvGrpSpPr>
          <p:cNvPr id="246" name="Google Shape;246;p8"/>
          <p:cNvGrpSpPr/>
          <p:nvPr/>
        </p:nvGrpSpPr>
        <p:grpSpPr>
          <a:xfrm flipH="1">
            <a:off x="8610882" y="2998883"/>
            <a:ext cx="270009" cy="666094"/>
            <a:chOff x="244857" y="2770283"/>
            <a:chExt cx="270009" cy="666094"/>
          </a:xfrm>
        </p:grpSpPr>
        <p:sp>
          <p:nvSpPr>
            <p:cNvPr id="247" name="Google Shape;247;p8"/>
            <p:cNvSpPr/>
            <p:nvPr/>
          </p:nvSpPr>
          <p:spPr>
            <a:xfrm rot="-5400000" flipH="1">
              <a:off x="245124" y="2770017"/>
              <a:ext cx="49577" cy="5011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8" name="Google Shape;248;p8"/>
            <p:cNvSpPr/>
            <p:nvPr/>
          </p:nvSpPr>
          <p:spPr>
            <a:xfrm rot="-5400000" flipH="1">
              <a:off x="465023" y="2770017"/>
              <a:ext cx="49577" cy="5011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9" name="Google Shape;249;p8"/>
            <p:cNvSpPr/>
            <p:nvPr/>
          </p:nvSpPr>
          <p:spPr>
            <a:xfrm rot="-5400000" flipH="1">
              <a:off x="244857" y="3078141"/>
              <a:ext cx="50110" cy="5011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0" name="Google Shape;250;p8"/>
            <p:cNvSpPr/>
            <p:nvPr/>
          </p:nvSpPr>
          <p:spPr>
            <a:xfrm rot="-5400000" flipH="1">
              <a:off x="464756" y="3078141"/>
              <a:ext cx="50110" cy="5011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1" name="Google Shape;251;p8"/>
            <p:cNvSpPr/>
            <p:nvPr/>
          </p:nvSpPr>
          <p:spPr>
            <a:xfrm rot="-5400000" flipH="1">
              <a:off x="244991" y="3386400"/>
              <a:ext cx="49844" cy="5011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2" name="Google Shape;252;p8"/>
            <p:cNvSpPr/>
            <p:nvPr/>
          </p:nvSpPr>
          <p:spPr>
            <a:xfrm rot="-5400000" flipH="1">
              <a:off x="464890" y="3386400"/>
              <a:ext cx="49844" cy="5011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53" name="Google Shape;253;p8"/>
          <p:cNvGrpSpPr/>
          <p:nvPr/>
        </p:nvGrpSpPr>
        <p:grpSpPr>
          <a:xfrm>
            <a:off x="6335500" y="216667"/>
            <a:ext cx="2527886" cy="362995"/>
            <a:chOff x="6335500" y="216667"/>
            <a:chExt cx="2527886" cy="362995"/>
          </a:xfrm>
        </p:grpSpPr>
        <p:sp>
          <p:nvSpPr>
            <p:cNvPr id="254" name="Google Shape;254;p8"/>
            <p:cNvSpPr/>
            <p:nvPr/>
          </p:nvSpPr>
          <p:spPr>
            <a:xfrm>
              <a:off x="6335500" y="216667"/>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5" name="Google Shape;255;p8"/>
            <p:cNvSpPr/>
            <p:nvPr/>
          </p:nvSpPr>
          <p:spPr>
            <a:xfrm>
              <a:off x="6876739" y="216667"/>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6" name="Google Shape;256;p8"/>
            <p:cNvSpPr/>
            <p:nvPr/>
          </p:nvSpPr>
          <p:spPr>
            <a:xfrm>
              <a:off x="7417979" y="216667"/>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7" name="Google Shape;257;p8"/>
            <p:cNvSpPr/>
            <p:nvPr/>
          </p:nvSpPr>
          <p:spPr>
            <a:xfrm>
              <a:off x="7959205" y="216667"/>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8" name="Google Shape;258;p8"/>
            <p:cNvSpPr/>
            <p:nvPr/>
          </p:nvSpPr>
          <p:spPr>
            <a:xfrm>
              <a:off x="8500430" y="216667"/>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_TITLE_AND_DESCRIPTION">
    <p:spTree>
      <p:nvGrpSpPr>
        <p:cNvPr id="1" name="Shape 259"/>
        <p:cNvGrpSpPr/>
        <p:nvPr/>
      </p:nvGrpSpPr>
      <p:grpSpPr>
        <a:xfrm>
          <a:off x="0" y="0"/>
          <a:ext cx="0" cy="0"/>
          <a:chOff x="0" y="0"/>
          <a:chExt cx="0" cy="0"/>
        </a:xfrm>
      </p:grpSpPr>
      <p:sp>
        <p:nvSpPr>
          <p:cNvPr id="260" name="Google Shape;260;p9"/>
          <p:cNvSpPr txBox="1">
            <a:spLocks noGrp="1"/>
          </p:cNvSpPr>
          <p:nvPr>
            <p:ph type="title"/>
          </p:nvPr>
        </p:nvSpPr>
        <p:spPr>
          <a:xfrm>
            <a:off x="1941750" y="1577000"/>
            <a:ext cx="5260500" cy="1287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7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61" name="Google Shape;261;p9"/>
          <p:cNvSpPr txBox="1">
            <a:spLocks noGrp="1"/>
          </p:cNvSpPr>
          <p:nvPr>
            <p:ph type="subTitle" idx="1"/>
          </p:nvPr>
        </p:nvSpPr>
        <p:spPr>
          <a:xfrm>
            <a:off x="1941750" y="2951800"/>
            <a:ext cx="5260500" cy="61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262" name="Google Shape;262;p9"/>
          <p:cNvGrpSpPr/>
          <p:nvPr/>
        </p:nvGrpSpPr>
        <p:grpSpPr>
          <a:xfrm>
            <a:off x="-1120292" y="239078"/>
            <a:ext cx="2599215" cy="2038910"/>
            <a:chOff x="-1120292" y="239078"/>
            <a:chExt cx="2599215" cy="2038910"/>
          </a:xfrm>
        </p:grpSpPr>
        <p:pic>
          <p:nvPicPr>
            <p:cNvPr id="263" name="Google Shape;263;p9"/>
            <p:cNvPicPr preferRelativeResize="0"/>
            <p:nvPr/>
          </p:nvPicPr>
          <p:blipFill>
            <a:blip r:embed="rId2">
              <a:alphaModFix/>
            </a:blip>
            <a:stretch>
              <a:fillRect/>
            </a:stretch>
          </p:blipFill>
          <p:spPr>
            <a:xfrm rot="2121208" flipH="1">
              <a:off x="-125649" y="523151"/>
              <a:ext cx="1374721" cy="1232596"/>
            </a:xfrm>
            <a:prstGeom prst="rect">
              <a:avLst/>
            </a:prstGeom>
            <a:noFill/>
            <a:ln>
              <a:noFill/>
            </a:ln>
          </p:spPr>
        </p:pic>
        <p:sp>
          <p:nvSpPr>
            <p:cNvPr id="264" name="Google Shape;264;p9"/>
            <p:cNvSpPr/>
            <p:nvPr/>
          </p:nvSpPr>
          <p:spPr>
            <a:xfrm rot="10800000" flipH="1">
              <a:off x="-1120292" y="298904"/>
              <a:ext cx="1650596" cy="1979083"/>
            </a:xfrm>
            <a:custGeom>
              <a:avLst/>
              <a:gdLst/>
              <a:ahLst/>
              <a:cxnLst/>
              <a:rect l="l" t="t" r="r" b="b"/>
              <a:pathLst>
                <a:path w="7080" h="8489" extrusionOk="0">
                  <a:moveTo>
                    <a:pt x="5669" y="26"/>
                  </a:moveTo>
                  <a:lnTo>
                    <a:pt x="7053" y="26"/>
                  </a:lnTo>
                  <a:lnTo>
                    <a:pt x="7053" y="1410"/>
                  </a:lnTo>
                  <a:lnTo>
                    <a:pt x="5669" y="1410"/>
                  </a:lnTo>
                  <a:lnTo>
                    <a:pt x="5669" y="26"/>
                  </a:lnTo>
                  <a:moveTo>
                    <a:pt x="7053" y="2821"/>
                  </a:moveTo>
                  <a:lnTo>
                    <a:pt x="5669" y="2821"/>
                  </a:lnTo>
                  <a:lnTo>
                    <a:pt x="5669" y="1437"/>
                  </a:lnTo>
                  <a:lnTo>
                    <a:pt x="7053" y="1437"/>
                  </a:lnTo>
                  <a:lnTo>
                    <a:pt x="7053" y="2821"/>
                  </a:lnTo>
                  <a:moveTo>
                    <a:pt x="7053" y="4232"/>
                  </a:moveTo>
                  <a:lnTo>
                    <a:pt x="5669" y="4232"/>
                  </a:lnTo>
                  <a:lnTo>
                    <a:pt x="5669" y="2847"/>
                  </a:lnTo>
                  <a:lnTo>
                    <a:pt x="7053" y="2847"/>
                  </a:lnTo>
                  <a:lnTo>
                    <a:pt x="7053" y="4232"/>
                  </a:lnTo>
                  <a:moveTo>
                    <a:pt x="7053" y="5642"/>
                  </a:moveTo>
                  <a:lnTo>
                    <a:pt x="5669" y="5642"/>
                  </a:lnTo>
                  <a:lnTo>
                    <a:pt x="5669" y="4258"/>
                  </a:lnTo>
                  <a:lnTo>
                    <a:pt x="7053" y="4258"/>
                  </a:lnTo>
                  <a:lnTo>
                    <a:pt x="7053" y="5642"/>
                  </a:lnTo>
                  <a:moveTo>
                    <a:pt x="7053" y="7052"/>
                  </a:moveTo>
                  <a:lnTo>
                    <a:pt x="5669" y="7052"/>
                  </a:lnTo>
                  <a:lnTo>
                    <a:pt x="5669" y="5669"/>
                  </a:lnTo>
                  <a:lnTo>
                    <a:pt x="7053" y="5669"/>
                  </a:lnTo>
                  <a:lnTo>
                    <a:pt x="7053" y="7052"/>
                  </a:lnTo>
                  <a:moveTo>
                    <a:pt x="7053" y="8463"/>
                  </a:moveTo>
                  <a:lnTo>
                    <a:pt x="5669" y="8463"/>
                  </a:lnTo>
                  <a:lnTo>
                    <a:pt x="5669" y="7079"/>
                  </a:lnTo>
                  <a:lnTo>
                    <a:pt x="7053" y="7079"/>
                  </a:lnTo>
                  <a:lnTo>
                    <a:pt x="7053" y="8463"/>
                  </a:lnTo>
                  <a:moveTo>
                    <a:pt x="5642" y="8463"/>
                  </a:moveTo>
                  <a:lnTo>
                    <a:pt x="4258" y="8463"/>
                  </a:lnTo>
                  <a:lnTo>
                    <a:pt x="4258" y="7079"/>
                  </a:lnTo>
                  <a:lnTo>
                    <a:pt x="5642" y="7079"/>
                  </a:lnTo>
                  <a:lnTo>
                    <a:pt x="5642" y="8463"/>
                  </a:lnTo>
                  <a:moveTo>
                    <a:pt x="4232" y="8463"/>
                  </a:moveTo>
                  <a:lnTo>
                    <a:pt x="2848" y="8463"/>
                  </a:lnTo>
                  <a:lnTo>
                    <a:pt x="2848" y="7079"/>
                  </a:lnTo>
                  <a:lnTo>
                    <a:pt x="4232" y="7079"/>
                  </a:lnTo>
                  <a:lnTo>
                    <a:pt x="4232" y="8463"/>
                  </a:lnTo>
                  <a:moveTo>
                    <a:pt x="2822" y="8463"/>
                  </a:moveTo>
                  <a:lnTo>
                    <a:pt x="1438" y="8463"/>
                  </a:lnTo>
                  <a:lnTo>
                    <a:pt x="1438" y="7079"/>
                  </a:lnTo>
                  <a:lnTo>
                    <a:pt x="2822" y="7079"/>
                  </a:lnTo>
                  <a:lnTo>
                    <a:pt x="2822" y="8463"/>
                  </a:lnTo>
                  <a:moveTo>
                    <a:pt x="1411" y="8463"/>
                  </a:moveTo>
                  <a:lnTo>
                    <a:pt x="27" y="8463"/>
                  </a:lnTo>
                  <a:lnTo>
                    <a:pt x="27" y="7079"/>
                  </a:lnTo>
                  <a:lnTo>
                    <a:pt x="1411" y="7079"/>
                  </a:lnTo>
                  <a:lnTo>
                    <a:pt x="1411" y="8463"/>
                  </a:lnTo>
                  <a:moveTo>
                    <a:pt x="27" y="5669"/>
                  </a:moveTo>
                  <a:lnTo>
                    <a:pt x="1411" y="5669"/>
                  </a:lnTo>
                  <a:lnTo>
                    <a:pt x="1411" y="7052"/>
                  </a:lnTo>
                  <a:lnTo>
                    <a:pt x="27" y="7052"/>
                  </a:lnTo>
                  <a:lnTo>
                    <a:pt x="27" y="5669"/>
                  </a:lnTo>
                  <a:moveTo>
                    <a:pt x="27" y="4258"/>
                  </a:moveTo>
                  <a:lnTo>
                    <a:pt x="1411" y="4258"/>
                  </a:lnTo>
                  <a:lnTo>
                    <a:pt x="1411" y="5642"/>
                  </a:lnTo>
                  <a:lnTo>
                    <a:pt x="27" y="5642"/>
                  </a:lnTo>
                  <a:lnTo>
                    <a:pt x="27" y="4258"/>
                  </a:lnTo>
                  <a:moveTo>
                    <a:pt x="27" y="2847"/>
                  </a:moveTo>
                  <a:lnTo>
                    <a:pt x="1411" y="2847"/>
                  </a:lnTo>
                  <a:lnTo>
                    <a:pt x="1411" y="4232"/>
                  </a:lnTo>
                  <a:lnTo>
                    <a:pt x="27" y="4232"/>
                  </a:lnTo>
                  <a:lnTo>
                    <a:pt x="27" y="2847"/>
                  </a:lnTo>
                  <a:moveTo>
                    <a:pt x="27" y="1437"/>
                  </a:moveTo>
                  <a:lnTo>
                    <a:pt x="1411" y="1437"/>
                  </a:lnTo>
                  <a:lnTo>
                    <a:pt x="1411" y="2821"/>
                  </a:lnTo>
                  <a:lnTo>
                    <a:pt x="27" y="2821"/>
                  </a:lnTo>
                  <a:lnTo>
                    <a:pt x="27" y="1437"/>
                  </a:lnTo>
                  <a:moveTo>
                    <a:pt x="27" y="26"/>
                  </a:moveTo>
                  <a:lnTo>
                    <a:pt x="1411" y="26"/>
                  </a:lnTo>
                  <a:lnTo>
                    <a:pt x="1411" y="1410"/>
                  </a:lnTo>
                  <a:lnTo>
                    <a:pt x="27" y="1410"/>
                  </a:lnTo>
                  <a:lnTo>
                    <a:pt x="27" y="26"/>
                  </a:lnTo>
                  <a:moveTo>
                    <a:pt x="1438" y="26"/>
                  </a:moveTo>
                  <a:lnTo>
                    <a:pt x="2822" y="26"/>
                  </a:lnTo>
                  <a:lnTo>
                    <a:pt x="2822" y="1410"/>
                  </a:lnTo>
                  <a:lnTo>
                    <a:pt x="1438" y="1410"/>
                  </a:lnTo>
                  <a:lnTo>
                    <a:pt x="1438" y="26"/>
                  </a:lnTo>
                  <a:moveTo>
                    <a:pt x="2848" y="26"/>
                  </a:moveTo>
                  <a:lnTo>
                    <a:pt x="4232" y="26"/>
                  </a:lnTo>
                  <a:lnTo>
                    <a:pt x="4232" y="1410"/>
                  </a:lnTo>
                  <a:lnTo>
                    <a:pt x="2848" y="1410"/>
                  </a:lnTo>
                  <a:lnTo>
                    <a:pt x="2848" y="26"/>
                  </a:lnTo>
                  <a:moveTo>
                    <a:pt x="2848" y="5669"/>
                  </a:moveTo>
                  <a:lnTo>
                    <a:pt x="4232" y="5669"/>
                  </a:lnTo>
                  <a:lnTo>
                    <a:pt x="4232" y="7052"/>
                  </a:lnTo>
                  <a:lnTo>
                    <a:pt x="2848" y="7052"/>
                  </a:lnTo>
                  <a:lnTo>
                    <a:pt x="2848" y="5669"/>
                  </a:lnTo>
                  <a:moveTo>
                    <a:pt x="4232" y="5642"/>
                  </a:moveTo>
                  <a:lnTo>
                    <a:pt x="2848" y="5642"/>
                  </a:lnTo>
                  <a:lnTo>
                    <a:pt x="2848" y="4258"/>
                  </a:lnTo>
                  <a:lnTo>
                    <a:pt x="4232" y="4258"/>
                  </a:lnTo>
                  <a:lnTo>
                    <a:pt x="4232" y="5642"/>
                  </a:lnTo>
                  <a:moveTo>
                    <a:pt x="4232" y="4232"/>
                  </a:moveTo>
                  <a:lnTo>
                    <a:pt x="2848" y="4232"/>
                  </a:lnTo>
                  <a:lnTo>
                    <a:pt x="2848" y="2847"/>
                  </a:lnTo>
                  <a:lnTo>
                    <a:pt x="4232" y="2847"/>
                  </a:lnTo>
                  <a:lnTo>
                    <a:pt x="4232" y="4232"/>
                  </a:lnTo>
                  <a:moveTo>
                    <a:pt x="4232" y="2821"/>
                  </a:moveTo>
                  <a:lnTo>
                    <a:pt x="2848" y="2821"/>
                  </a:lnTo>
                  <a:lnTo>
                    <a:pt x="2848" y="1437"/>
                  </a:lnTo>
                  <a:lnTo>
                    <a:pt x="4232" y="1437"/>
                  </a:lnTo>
                  <a:lnTo>
                    <a:pt x="4232" y="2821"/>
                  </a:lnTo>
                  <a:moveTo>
                    <a:pt x="1438" y="1437"/>
                  </a:moveTo>
                  <a:lnTo>
                    <a:pt x="2822" y="1437"/>
                  </a:lnTo>
                  <a:lnTo>
                    <a:pt x="2822" y="2821"/>
                  </a:lnTo>
                  <a:lnTo>
                    <a:pt x="1438" y="2821"/>
                  </a:lnTo>
                  <a:lnTo>
                    <a:pt x="1438" y="1437"/>
                  </a:lnTo>
                  <a:moveTo>
                    <a:pt x="1438" y="2847"/>
                  </a:moveTo>
                  <a:lnTo>
                    <a:pt x="2822" y="2847"/>
                  </a:lnTo>
                  <a:lnTo>
                    <a:pt x="2822" y="4232"/>
                  </a:lnTo>
                  <a:lnTo>
                    <a:pt x="1438" y="4232"/>
                  </a:lnTo>
                  <a:lnTo>
                    <a:pt x="1438" y="2847"/>
                  </a:lnTo>
                  <a:moveTo>
                    <a:pt x="1438" y="4258"/>
                  </a:moveTo>
                  <a:lnTo>
                    <a:pt x="2822" y="4258"/>
                  </a:lnTo>
                  <a:lnTo>
                    <a:pt x="2822" y="5642"/>
                  </a:lnTo>
                  <a:lnTo>
                    <a:pt x="1438" y="5642"/>
                  </a:lnTo>
                  <a:lnTo>
                    <a:pt x="1438" y="4258"/>
                  </a:lnTo>
                  <a:moveTo>
                    <a:pt x="1438" y="5669"/>
                  </a:moveTo>
                  <a:lnTo>
                    <a:pt x="2822" y="5669"/>
                  </a:lnTo>
                  <a:lnTo>
                    <a:pt x="2822" y="7052"/>
                  </a:lnTo>
                  <a:lnTo>
                    <a:pt x="1438" y="7052"/>
                  </a:lnTo>
                  <a:lnTo>
                    <a:pt x="1438" y="5669"/>
                  </a:lnTo>
                  <a:moveTo>
                    <a:pt x="5642" y="7052"/>
                  </a:moveTo>
                  <a:lnTo>
                    <a:pt x="4258" y="7052"/>
                  </a:lnTo>
                  <a:lnTo>
                    <a:pt x="4258" y="5669"/>
                  </a:lnTo>
                  <a:lnTo>
                    <a:pt x="5642" y="5669"/>
                  </a:lnTo>
                  <a:lnTo>
                    <a:pt x="5642" y="7052"/>
                  </a:lnTo>
                  <a:moveTo>
                    <a:pt x="5642" y="5642"/>
                  </a:moveTo>
                  <a:lnTo>
                    <a:pt x="4258" y="5642"/>
                  </a:lnTo>
                  <a:lnTo>
                    <a:pt x="4258" y="4258"/>
                  </a:lnTo>
                  <a:lnTo>
                    <a:pt x="5642" y="4258"/>
                  </a:lnTo>
                  <a:lnTo>
                    <a:pt x="5642" y="5642"/>
                  </a:lnTo>
                  <a:moveTo>
                    <a:pt x="5642" y="4232"/>
                  </a:moveTo>
                  <a:lnTo>
                    <a:pt x="4258" y="4232"/>
                  </a:lnTo>
                  <a:lnTo>
                    <a:pt x="4258" y="2847"/>
                  </a:lnTo>
                  <a:lnTo>
                    <a:pt x="5642" y="2847"/>
                  </a:lnTo>
                  <a:lnTo>
                    <a:pt x="5642" y="4232"/>
                  </a:lnTo>
                  <a:moveTo>
                    <a:pt x="5642" y="2821"/>
                  </a:moveTo>
                  <a:lnTo>
                    <a:pt x="4258" y="2821"/>
                  </a:lnTo>
                  <a:lnTo>
                    <a:pt x="4258" y="1437"/>
                  </a:lnTo>
                  <a:lnTo>
                    <a:pt x="5642" y="1437"/>
                  </a:lnTo>
                  <a:lnTo>
                    <a:pt x="5642" y="2821"/>
                  </a:lnTo>
                  <a:moveTo>
                    <a:pt x="4258" y="26"/>
                  </a:moveTo>
                  <a:lnTo>
                    <a:pt x="5642" y="26"/>
                  </a:lnTo>
                  <a:lnTo>
                    <a:pt x="5642" y="1410"/>
                  </a:lnTo>
                  <a:lnTo>
                    <a:pt x="4258" y="1410"/>
                  </a:lnTo>
                  <a:lnTo>
                    <a:pt x="4258" y="26"/>
                  </a:lnTo>
                  <a:moveTo>
                    <a:pt x="5669" y="0"/>
                  </a:moveTo>
                  <a:lnTo>
                    <a:pt x="5642" y="0"/>
                  </a:lnTo>
                  <a:lnTo>
                    <a:pt x="4258" y="0"/>
                  </a:lnTo>
                  <a:lnTo>
                    <a:pt x="4232" y="0"/>
                  </a:lnTo>
                  <a:lnTo>
                    <a:pt x="2848" y="0"/>
                  </a:lnTo>
                  <a:lnTo>
                    <a:pt x="2822" y="0"/>
                  </a:lnTo>
                  <a:lnTo>
                    <a:pt x="1438" y="0"/>
                  </a:lnTo>
                  <a:lnTo>
                    <a:pt x="1411" y="0"/>
                  </a:lnTo>
                  <a:lnTo>
                    <a:pt x="0" y="0"/>
                  </a:lnTo>
                  <a:lnTo>
                    <a:pt x="0" y="1410"/>
                  </a:lnTo>
                  <a:lnTo>
                    <a:pt x="0" y="1437"/>
                  </a:lnTo>
                  <a:lnTo>
                    <a:pt x="0" y="2821"/>
                  </a:lnTo>
                  <a:lnTo>
                    <a:pt x="0" y="2847"/>
                  </a:lnTo>
                  <a:lnTo>
                    <a:pt x="0" y="4232"/>
                  </a:lnTo>
                  <a:lnTo>
                    <a:pt x="0" y="4258"/>
                  </a:lnTo>
                  <a:lnTo>
                    <a:pt x="0" y="5642"/>
                  </a:lnTo>
                  <a:lnTo>
                    <a:pt x="0" y="5669"/>
                  </a:lnTo>
                  <a:lnTo>
                    <a:pt x="0" y="7052"/>
                  </a:lnTo>
                  <a:lnTo>
                    <a:pt x="0" y="7079"/>
                  </a:lnTo>
                  <a:lnTo>
                    <a:pt x="0" y="8489"/>
                  </a:lnTo>
                  <a:lnTo>
                    <a:pt x="1411" y="8489"/>
                  </a:lnTo>
                  <a:lnTo>
                    <a:pt x="1438" y="8489"/>
                  </a:lnTo>
                  <a:lnTo>
                    <a:pt x="2822" y="8489"/>
                  </a:lnTo>
                  <a:lnTo>
                    <a:pt x="2848" y="8489"/>
                  </a:lnTo>
                  <a:lnTo>
                    <a:pt x="4232" y="8489"/>
                  </a:lnTo>
                  <a:lnTo>
                    <a:pt x="4258" y="8489"/>
                  </a:lnTo>
                  <a:lnTo>
                    <a:pt x="5642" y="8489"/>
                  </a:lnTo>
                  <a:lnTo>
                    <a:pt x="5669" y="8489"/>
                  </a:lnTo>
                  <a:lnTo>
                    <a:pt x="7080" y="8489"/>
                  </a:lnTo>
                  <a:lnTo>
                    <a:pt x="7080" y="7079"/>
                  </a:lnTo>
                  <a:lnTo>
                    <a:pt x="7080" y="7052"/>
                  </a:lnTo>
                  <a:lnTo>
                    <a:pt x="7080" y="5669"/>
                  </a:lnTo>
                  <a:lnTo>
                    <a:pt x="7080" y="5642"/>
                  </a:lnTo>
                  <a:lnTo>
                    <a:pt x="7080" y="4258"/>
                  </a:lnTo>
                  <a:lnTo>
                    <a:pt x="7080" y="4232"/>
                  </a:lnTo>
                  <a:lnTo>
                    <a:pt x="7080" y="2847"/>
                  </a:lnTo>
                  <a:lnTo>
                    <a:pt x="7080" y="2821"/>
                  </a:lnTo>
                  <a:lnTo>
                    <a:pt x="7080" y="1437"/>
                  </a:lnTo>
                  <a:lnTo>
                    <a:pt x="7080" y="1410"/>
                  </a:lnTo>
                  <a:lnTo>
                    <a:pt x="7080" y="0"/>
                  </a:lnTo>
                  <a:lnTo>
                    <a:pt x="566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65" name="Google Shape;265;p9"/>
          <p:cNvGrpSpPr/>
          <p:nvPr/>
        </p:nvGrpSpPr>
        <p:grpSpPr>
          <a:xfrm>
            <a:off x="-724676" y="4056188"/>
            <a:ext cx="2975534" cy="2383207"/>
            <a:chOff x="-724676" y="4056188"/>
            <a:chExt cx="2975534" cy="2383207"/>
          </a:xfrm>
        </p:grpSpPr>
        <p:pic>
          <p:nvPicPr>
            <p:cNvPr id="266" name="Google Shape;266;p9"/>
            <p:cNvPicPr preferRelativeResize="0"/>
            <p:nvPr/>
          </p:nvPicPr>
          <p:blipFill>
            <a:blip r:embed="rId3">
              <a:alphaModFix/>
            </a:blip>
            <a:stretch>
              <a:fillRect/>
            </a:stretch>
          </p:blipFill>
          <p:spPr>
            <a:xfrm rot="10800000" flipH="1">
              <a:off x="-724676" y="4056188"/>
              <a:ext cx="2420376" cy="2383207"/>
            </a:xfrm>
            <a:prstGeom prst="rect">
              <a:avLst/>
            </a:prstGeom>
            <a:noFill/>
            <a:ln>
              <a:noFill/>
            </a:ln>
          </p:spPr>
        </p:pic>
        <p:grpSp>
          <p:nvGrpSpPr>
            <p:cNvPr id="267" name="Google Shape;267;p9"/>
            <p:cNvGrpSpPr/>
            <p:nvPr/>
          </p:nvGrpSpPr>
          <p:grpSpPr>
            <a:xfrm rot="10800000" flipH="1">
              <a:off x="968248" y="4800547"/>
              <a:ext cx="1282610" cy="489908"/>
              <a:chOff x="2698560" y="4630320"/>
              <a:chExt cx="1732320" cy="661680"/>
            </a:xfrm>
          </p:grpSpPr>
          <p:sp>
            <p:nvSpPr>
              <p:cNvPr id="268" name="Google Shape;268;p9"/>
              <p:cNvSpPr/>
              <p:nvPr/>
            </p:nvSpPr>
            <p:spPr>
              <a:xfrm>
                <a:off x="2698560" y="4630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9" name="Google Shape;269;p9"/>
              <p:cNvSpPr/>
              <p:nvPr/>
            </p:nvSpPr>
            <p:spPr>
              <a:xfrm>
                <a:off x="2698560" y="4927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0" name="Google Shape;270;p9"/>
              <p:cNvSpPr/>
              <p:nvPr/>
            </p:nvSpPr>
            <p:spPr>
              <a:xfrm>
                <a:off x="2698560" y="5224680"/>
                <a:ext cx="66960" cy="67320"/>
              </a:xfrm>
              <a:custGeom>
                <a:avLst/>
                <a:gdLst/>
                <a:ahLst/>
                <a:cxnLst/>
                <a:rect l="l" t="t" r="r" b="b"/>
                <a:pathLst>
                  <a:path w="186" h="187" extrusionOk="0">
                    <a:moveTo>
                      <a:pt x="186" y="93"/>
                    </a:moveTo>
                    <a:cubicBezTo>
                      <a:pt x="186" y="145"/>
                      <a:pt x="144" y="187"/>
                      <a:pt x="93" y="187"/>
                    </a:cubicBezTo>
                    <a:cubicBezTo>
                      <a:pt x="42" y="187"/>
                      <a:pt x="0" y="145"/>
                      <a:pt x="0" y="93"/>
                    </a:cubicBezTo>
                    <a:cubicBezTo>
                      <a:pt x="0" y="42"/>
                      <a:pt x="42" y="0"/>
                      <a:pt x="93" y="0"/>
                    </a:cubicBezTo>
                    <a:cubicBezTo>
                      <a:pt x="144" y="0"/>
                      <a:pt x="186" y="42"/>
                      <a:pt x="186"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1" name="Google Shape;271;p9"/>
              <p:cNvSpPr/>
              <p:nvPr/>
            </p:nvSpPr>
            <p:spPr>
              <a:xfrm>
                <a:off x="311436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2" name="Google Shape;272;p9"/>
              <p:cNvSpPr/>
              <p:nvPr/>
            </p:nvSpPr>
            <p:spPr>
              <a:xfrm>
                <a:off x="311436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3" name="Google Shape;273;p9"/>
              <p:cNvSpPr/>
              <p:nvPr/>
            </p:nvSpPr>
            <p:spPr>
              <a:xfrm>
                <a:off x="311436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4" name="Google Shape;274;p9"/>
              <p:cNvSpPr/>
              <p:nvPr/>
            </p:nvSpPr>
            <p:spPr>
              <a:xfrm>
                <a:off x="3530880" y="4630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5" name="Google Shape;275;p9"/>
              <p:cNvSpPr/>
              <p:nvPr/>
            </p:nvSpPr>
            <p:spPr>
              <a:xfrm>
                <a:off x="3530880" y="4927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6" name="Google Shape;276;p9"/>
              <p:cNvSpPr/>
              <p:nvPr/>
            </p:nvSpPr>
            <p:spPr>
              <a:xfrm>
                <a:off x="3530880" y="5224680"/>
                <a:ext cx="67320" cy="67320"/>
              </a:xfrm>
              <a:custGeom>
                <a:avLst/>
                <a:gdLst/>
                <a:ahLst/>
                <a:cxnLst/>
                <a:rect l="l" t="t" r="r" b="b"/>
                <a:pathLst>
                  <a:path w="187" h="187" extrusionOk="0">
                    <a:moveTo>
                      <a:pt x="187" y="93"/>
                    </a:moveTo>
                    <a:cubicBezTo>
                      <a:pt x="187" y="145"/>
                      <a:pt x="145" y="187"/>
                      <a:pt x="93" y="187"/>
                    </a:cubicBezTo>
                    <a:cubicBezTo>
                      <a:pt x="42" y="187"/>
                      <a:pt x="0" y="145"/>
                      <a:pt x="0" y="93"/>
                    </a:cubicBezTo>
                    <a:cubicBezTo>
                      <a:pt x="0" y="42"/>
                      <a:pt x="42" y="0"/>
                      <a:pt x="93"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7" name="Google Shape;277;p9"/>
              <p:cNvSpPr/>
              <p:nvPr/>
            </p:nvSpPr>
            <p:spPr>
              <a:xfrm>
                <a:off x="394704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8" name="Google Shape;278;p9"/>
              <p:cNvSpPr/>
              <p:nvPr/>
            </p:nvSpPr>
            <p:spPr>
              <a:xfrm>
                <a:off x="394704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9" name="Google Shape;279;p9"/>
              <p:cNvSpPr/>
              <p:nvPr/>
            </p:nvSpPr>
            <p:spPr>
              <a:xfrm>
                <a:off x="394704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0" name="Google Shape;280;p9"/>
              <p:cNvSpPr/>
              <p:nvPr/>
            </p:nvSpPr>
            <p:spPr>
              <a:xfrm>
                <a:off x="4363560" y="4630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1" name="Google Shape;281;p9"/>
              <p:cNvSpPr/>
              <p:nvPr/>
            </p:nvSpPr>
            <p:spPr>
              <a:xfrm>
                <a:off x="4363560" y="4927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2" name="Google Shape;282;p9"/>
              <p:cNvSpPr/>
              <p:nvPr/>
            </p:nvSpPr>
            <p:spPr>
              <a:xfrm>
                <a:off x="4363560" y="5224680"/>
                <a:ext cx="67320" cy="67320"/>
              </a:xfrm>
              <a:custGeom>
                <a:avLst/>
                <a:gdLst/>
                <a:ahLst/>
                <a:cxnLst/>
                <a:rect l="l" t="t" r="r" b="b"/>
                <a:pathLst>
                  <a:path w="187" h="187" extrusionOk="0">
                    <a:moveTo>
                      <a:pt x="187" y="93"/>
                    </a:moveTo>
                    <a:cubicBezTo>
                      <a:pt x="187" y="145"/>
                      <a:pt x="145" y="187"/>
                      <a:pt x="94" y="187"/>
                    </a:cubicBezTo>
                    <a:cubicBezTo>
                      <a:pt x="42" y="187"/>
                      <a:pt x="0" y="145"/>
                      <a:pt x="0" y="93"/>
                    </a:cubicBezTo>
                    <a:cubicBezTo>
                      <a:pt x="0" y="42"/>
                      <a:pt x="42" y="0"/>
                      <a:pt x="94"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pic>
        <p:nvPicPr>
          <p:cNvPr id="283" name="Google Shape;283;p9"/>
          <p:cNvPicPr preferRelativeResize="0"/>
          <p:nvPr/>
        </p:nvPicPr>
        <p:blipFill>
          <a:blip r:embed="rId2">
            <a:alphaModFix/>
          </a:blip>
          <a:stretch>
            <a:fillRect/>
          </a:stretch>
        </p:blipFill>
        <p:spPr>
          <a:xfrm rot="10308733" flipH="1">
            <a:off x="6823027" y="4429201"/>
            <a:ext cx="1374718" cy="1232597"/>
          </a:xfrm>
          <a:prstGeom prst="rect">
            <a:avLst/>
          </a:prstGeom>
          <a:noFill/>
          <a:ln>
            <a:noFill/>
          </a:ln>
        </p:spPr>
      </p:pic>
      <p:pic>
        <p:nvPicPr>
          <p:cNvPr id="284" name="Google Shape;284;p9"/>
          <p:cNvPicPr preferRelativeResize="0"/>
          <p:nvPr/>
        </p:nvPicPr>
        <p:blipFill>
          <a:blip r:embed="rId4">
            <a:alphaModFix/>
          </a:blip>
          <a:stretch>
            <a:fillRect/>
          </a:stretch>
        </p:blipFill>
        <p:spPr>
          <a:xfrm rot="5400000" flipH="1">
            <a:off x="6753763" y="-533413"/>
            <a:ext cx="1609048" cy="1600927"/>
          </a:xfrm>
          <a:prstGeom prst="rect">
            <a:avLst/>
          </a:prstGeom>
          <a:noFill/>
          <a:ln>
            <a:noFill/>
          </a:ln>
        </p:spPr>
      </p:pic>
      <p:grpSp>
        <p:nvGrpSpPr>
          <p:cNvPr id="285" name="Google Shape;285;p9"/>
          <p:cNvGrpSpPr/>
          <p:nvPr/>
        </p:nvGrpSpPr>
        <p:grpSpPr>
          <a:xfrm>
            <a:off x="8613689" y="2027958"/>
            <a:ext cx="362955" cy="1604595"/>
            <a:chOff x="147014" y="3107658"/>
            <a:chExt cx="362955" cy="1604595"/>
          </a:xfrm>
        </p:grpSpPr>
        <p:sp>
          <p:nvSpPr>
            <p:cNvPr id="286" name="Google Shape;286;p9"/>
            <p:cNvSpPr/>
            <p:nvPr/>
          </p:nvSpPr>
          <p:spPr>
            <a:xfrm>
              <a:off x="147014" y="3107658"/>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7" name="Google Shape;287;p9"/>
            <p:cNvSpPr/>
            <p:nvPr/>
          </p:nvSpPr>
          <p:spPr>
            <a:xfrm>
              <a:off x="147014" y="3728458"/>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8" name="Google Shape;288;p9"/>
            <p:cNvSpPr/>
            <p:nvPr/>
          </p:nvSpPr>
          <p:spPr>
            <a:xfrm>
              <a:off x="147014" y="4349258"/>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89" name="Google Shape;289;p9"/>
          <p:cNvGrpSpPr/>
          <p:nvPr/>
        </p:nvGrpSpPr>
        <p:grpSpPr>
          <a:xfrm rot="10800000" flipH="1">
            <a:off x="3594198" y="-114803"/>
            <a:ext cx="1282610" cy="489908"/>
            <a:chOff x="2698560" y="4630320"/>
            <a:chExt cx="1732320" cy="661680"/>
          </a:xfrm>
        </p:grpSpPr>
        <p:sp>
          <p:nvSpPr>
            <p:cNvPr id="290" name="Google Shape;290;p9"/>
            <p:cNvSpPr/>
            <p:nvPr/>
          </p:nvSpPr>
          <p:spPr>
            <a:xfrm>
              <a:off x="2698560" y="4630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 name="Google Shape;291;p9"/>
            <p:cNvSpPr/>
            <p:nvPr/>
          </p:nvSpPr>
          <p:spPr>
            <a:xfrm>
              <a:off x="2698560" y="4927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2" name="Google Shape;292;p9"/>
            <p:cNvSpPr/>
            <p:nvPr/>
          </p:nvSpPr>
          <p:spPr>
            <a:xfrm>
              <a:off x="2698560" y="5224680"/>
              <a:ext cx="66960" cy="67320"/>
            </a:xfrm>
            <a:custGeom>
              <a:avLst/>
              <a:gdLst/>
              <a:ahLst/>
              <a:cxnLst/>
              <a:rect l="l" t="t" r="r" b="b"/>
              <a:pathLst>
                <a:path w="186" h="187" extrusionOk="0">
                  <a:moveTo>
                    <a:pt x="186" y="93"/>
                  </a:moveTo>
                  <a:cubicBezTo>
                    <a:pt x="186" y="145"/>
                    <a:pt x="144" y="187"/>
                    <a:pt x="93" y="187"/>
                  </a:cubicBezTo>
                  <a:cubicBezTo>
                    <a:pt x="42" y="187"/>
                    <a:pt x="0" y="145"/>
                    <a:pt x="0" y="93"/>
                  </a:cubicBezTo>
                  <a:cubicBezTo>
                    <a:pt x="0" y="42"/>
                    <a:pt x="42" y="0"/>
                    <a:pt x="93" y="0"/>
                  </a:cubicBezTo>
                  <a:cubicBezTo>
                    <a:pt x="144" y="0"/>
                    <a:pt x="186" y="42"/>
                    <a:pt x="186"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3" name="Google Shape;293;p9"/>
            <p:cNvSpPr/>
            <p:nvPr/>
          </p:nvSpPr>
          <p:spPr>
            <a:xfrm>
              <a:off x="311436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4" name="Google Shape;294;p9"/>
            <p:cNvSpPr/>
            <p:nvPr/>
          </p:nvSpPr>
          <p:spPr>
            <a:xfrm>
              <a:off x="311436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5" name="Google Shape;295;p9"/>
            <p:cNvSpPr/>
            <p:nvPr/>
          </p:nvSpPr>
          <p:spPr>
            <a:xfrm>
              <a:off x="311436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6" name="Google Shape;296;p9"/>
            <p:cNvSpPr/>
            <p:nvPr/>
          </p:nvSpPr>
          <p:spPr>
            <a:xfrm>
              <a:off x="3530880" y="4630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7" name="Google Shape;297;p9"/>
            <p:cNvSpPr/>
            <p:nvPr/>
          </p:nvSpPr>
          <p:spPr>
            <a:xfrm>
              <a:off x="3530880" y="4927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8" name="Google Shape;298;p9"/>
            <p:cNvSpPr/>
            <p:nvPr/>
          </p:nvSpPr>
          <p:spPr>
            <a:xfrm>
              <a:off x="3530880" y="5224680"/>
              <a:ext cx="67320" cy="67320"/>
            </a:xfrm>
            <a:custGeom>
              <a:avLst/>
              <a:gdLst/>
              <a:ahLst/>
              <a:cxnLst/>
              <a:rect l="l" t="t" r="r" b="b"/>
              <a:pathLst>
                <a:path w="187" h="187" extrusionOk="0">
                  <a:moveTo>
                    <a:pt x="187" y="93"/>
                  </a:moveTo>
                  <a:cubicBezTo>
                    <a:pt x="187" y="145"/>
                    <a:pt x="145" y="187"/>
                    <a:pt x="93" y="187"/>
                  </a:cubicBezTo>
                  <a:cubicBezTo>
                    <a:pt x="42" y="187"/>
                    <a:pt x="0" y="145"/>
                    <a:pt x="0" y="93"/>
                  </a:cubicBezTo>
                  <a:cubicBezTo>
                    <a:pt x="0" y="42"/>
                    <a:pt x="42" y="0"/>
                    <a:pt x="93"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9" name="Google Shape;299;p9"/>
            <p:cNvSpPr/>
            <p:nvPr/>
          </p:nvSpPr>
          <p:spPr>
            <a:xfrm>
              <a:off x="394704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0" name="Google Shape;300;p9"/>
            <p:cNvSpPr/>
            <p:nvPr/>
          </p:nvSpPr>
          <p:spPr>
            <a:xfrm>
              <a:off x="394704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1" name="Google Shape;301;p9"/>
            <p:cNvSpPr/>
            <p:nvPr/>
          </p:nvSpPr>
          <p:spPr>
            <a:xfrm>
              <a:off x="394704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2" name="Google Shape;302;p9"/>
            <p:cNvSpPr/>
            <p:nvPr/>
          </p:nvSpPr>
          <p:spPr>
            <a:xfrm>
              <a:off x="4363560" y="4630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3" name="Google Shape;303;p9"/>
            <p:cNvSpPr/>
            <p:nvPr/>
          </p:nvSpPr>
          <p:spPr>
            <a:xfrm>
              <a:off x="4363560" y="4927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4" name="Google Shape;304;p9"/>
            <p:cNvSpPr/>
            <p:nvPr/>
          </p:nvSpPr>
          <p:spPr>
            <a:xfrm>
              <a:off x="4363560" y="5224680"/>
              <a:ext cx="67320" cy="67320"/>
            </a:xfrm>
            <a:custGeom>
              <a:avLst/>
              <a:gdLst/>
              <a:ahLst/>
              <a:cxnLst/>
              <a:rect l="l" t="t" r="r" b="b"/>
              <a:pathLst>
                <a:path w="187" h="187" extrusionOk="0">
                  <a:moveTo>
                    <a:pt x="187" y="93"/>
                  </a:moveTo>
                  <a:cubicBezTo>
                    <a:pt x="187" y="145"/>
                    <a:pt x="145" y="187"/>
                    <a:pt x="94" y="187"/>
                  </a:cubicBezTo>
                  <a:cubicBezTo>
                    <a:pt x="42" y="187"/>
                    <a:pt x="0" y="145"/>
                    <a:pt x="0" y="93"/>
                  </a:cubicBezTo>
                  <a:cubicBezTo>
                    <a:pt x="0" y="42"/>
                    <a:pt x="42" y="0"/>
                    <a:pt x="94"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348"/>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and two columns 1">
  <p:cSld name="BLANK_15">
    <p:spTree>
      <p:nvGrpSpPr>
        <p:cNvPr id="1" name="Shape 434"/>
        <p:cNvGrpSpPr/>
        <p:nvPr/>
      </p:nvGrpSpPr>
      <p:grpSpPr>
        <a:xfrm>
          <a:off x="0" y="0"/>
          <a:ext cx="0" cy="0"/>
          <a:chOff x="0" y="0"/>
          <a:chExt cx="0" cy="0"/>
        </a:xfrm>
      </p:grpSpPr>
      <p:sp>
        <p:nvSpPr>
          <p:cNvPr id="435" name="Google Shape;435;p15"/>
          <p:cNvSpPr txBox="1">
            <a:spLocks noGrp="1"/>
          </p:cNvSpPr>
          <p:nvPr>
            <p:ph type="title"/>
          </p:nvPr>
        </p:nvSpPr>
        <p:spPr>
          <a:xfrm>
            <a:off x="713100" y="542613"/>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6" name="Google Shape;436;p15"/>
          <p:cNvSpPr txBox="1">
            <a:spLocks noGrp="1"/>
          </p:cNvSpPr>
          <p:nvPr>
            <p:ph type="subTitle" idx="1"/>
          </p:nvPr>
        </p:nvSpPr>
        <p:spPr>
          <a:xfrm>
            <a:off x="905875" y="1978150"/>
            <a:ext cx="3519600" cy="178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solidFill>
                  <a:schemeClr val="dk1"/>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37" name="Google Shape;437;p15"/>
          <p:cNvSpPr txBox="1">
            <a:spLocks noGrp="1"/>
          </p:cNvSpPr>
          <p:nvPr>
            <p:ph type="subTitle" idx="2"/>
          </p:nvPr>
        </p:nvSpPr>
        <p:spPr>
          <a:xfrm>
            <a:off x="4718425" y="1978150"/>
            <a:ext cx="3519600" cy="178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solidFill>
                  <a:schemeClr val="dk1"/>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438" name="Google Shape;438;p15"/>
          <p:cNvGrpSpPr/>
          <p:nvPr/>
        </p:nvGrpSpPr>
        <p:grpSpPr>
          <a:xfrm>
            <a:off x="-1107067" y="3546404"/>
            <a:ext cx="2802767" cy="2892990"/>
            <a:chOff x="-1107067" y="3546404"/>
            <a:chExt cx="2802767" cy="2892990"/>
          </a:xfrm>
        </p:grpSpPr>
        <p:pic>
          <p:nvPicPr>
            <p:cNvPr id="439" name="Google Shape;439;p15"/>
            <p:cNvPicPr preferRelativeResize="0"/>
            <p:nvPr/>
          </p:nvPicPr>
          <p:blipFill>
            <a:blip r:embed="rId2">
              <a:alphaModFix/>
            </a:blip>
            <a:stretch>
              <a:fillRect/>
            </a:stretch>
          </p:blipFill>
          <p:spPr>
            <a:xfrm rot="10800000" flipH="1">
              <a:off x="-724676" y="4056188"/>
              <a:ext cx="2420376" cy="2383207"/>
            </a:xfrm>
            <a:prstGeom prst="rect">
              <a:avLst/>
            </a:prstGeom>
            <a:noFill/>
            <a:ln>
              <a:noFill/>
            </a:ln>
          </p:spPr>
        </p:pic>
        <p:sp>
          <p:nvSpPr>
            <p:cNvPr id="440" name="Google Shape;440;p15"/>
            <p:cNvSpPr/>
            <p:nvPr/>
          </p:nvSpPr>
          <p:spPr>
            <a:xfrm rot="10800000" flipH="1">
              <a:off x="-1107067" y="3546404"/>
              <a:ext cx="1650596" cy="1979083"/>
            </a:xfrm>
            <a:custGeom>
              <a:avLst/>
              <a:gdLst/>
              <a:ahLst/>
              <a:cxnLst/>
              <a:rect l="l" t="t" r="r" b="b"/>
              <a:pathLst>
                <a:path w="7080" h="8489" extrusionOk="0">
                  <a:moveTo>
                    <a:pt x="5669" y="26"/>
                  </a:moveTo>
                  <a:lnTo>
                    <a:pt x="7053" y="26"/>
                  </a:lnTo>
                  <a:lnTo>
                    <a:pt x="7053" y="1410"/>
                  </a:lnTo>
                  <a:lnTo>
                    <a:pt x="5669" y="1410"/>
                  </a:lnTo>
                  <a:lnTo>
                    <a:pt x="5669" y="26"/>
                  </a:lnTo>
                  <a:moveTo>
                    <a:pt x="7053" y="2821"/>
                  </a:moveTo>
                  <a:lnTo>
                    <a:pt x="5669" y="2821"/>
                  </a:lnTo>
                  <a:lnTo>
                    <a:pt x="5669" y="1437"/>
                  </a:lnTo>
                  <a:lnTo>
                    <a:pt x="7053" y="1437"/>
                  </a:lnTo>
                  <a:lnTo>
                    <a:pt x="7053" y="2821"/>
                  </a:lnTo>
                  <a:moveTo>
                    <a:pt x="7053" y="4232"/>
                  </a:moveTo>
                  <a:lnTo>
                    <a:pt x="5669" y="4232"/>
                  </a:lnTo>
                  <a:lnTo>
                    <a:pt x="5669" y="2847"/>
                  </a:lnTo>
                  <a:lnTo>
                    <a:pt x="7053" y="2847"/>
                  </a:lnTo>
                  <a:lnTo>
                    <a:pt x="7053" y="4232"/>
                  </a:lnTo>
                  <a:moveTo>
                    <a:pt x="7053" y="5642"/>
                  </a:moveTo>
                  <a:lnTo>
                    <a:pt x="5669" y="5642"/>
                  </a:lnTo>
                  <a:lnTo>
                    <a:pt x="5669" y="4258"/>
                  </a:lnTo>
                  <a:lnTo>
                    <a:pt x="7053" y="4258"/>
                  </a:lnTo>
                  <a:lnTo>
                    <a:pt x="7053" y="5642"/>
                  </a:lnTo>
                  <a:moveTo>
                    <a:pt x="7053" y="7052"/>
                  </a:moveTo>
                  <a:lnTo>
                    <a:pt x="5669" y="7052"/>
                  </a:lnTo>
                  <a:lnTo>
                    <a:pt x="5669" y="5669"/>
                  </a:lnTo>
                  <a:lnTo>
                    <a:pt x="7053" y="5669"/>
                  </a:lnTo>
                  <a:lnTo>
                    <a:pt x="7053" y="7052"/>
                  </a:lnTo>
                  <a:moveTo>
                    <a:pt x="7053" y="8463"/>
                  </a:moveTo>
                  <a:lnTo>
                    <a:pt x="5669" y="8463"/>
                  </a:lnTo>
                  <a:lnTo>
                    <a:pt x="5669" y="7079"/>
                  </a:lnTo>
                  <a:lnTo>
                    <a:pt x="7053" y="7079"/>
                  </a:lnTo>
                  <a:lnTo>
                    <a:pt x="7053" y="8463"/>
                  </a:lnTo>
                  <a:moveTo>
                    <a:pt x="5642" y="8463"/>
                  </a:moveTo>
                  <a:lnTo>
                    <a:pt x="4258" y="8463"/>
                  </a:lnTo>
                  <a:lnTo>
                    <a:pt x="4258" y="7079"/>
                  </a:lnTo>
                  <a:lnTo>
                    <a:pt x="5642" y="7079"/>
                  </a:lnTo>
                  <a:lnTo>
                    <a:pt x="5642" y="8463"/>
                  </a:lnTo>
                  <a:moveTo>
                    <a:pt x="4232" y="8463"/>
                  </a:moveTo>
                  <a:lnTo>
                    <a:pt x="2848" y="8463"/>
                  </a:lnTo>
                  <a:lnTo>
                    <a:pt x="2848" y="7079"/>
                  </a:lnTo>
                  <a:lnTo>
                    <a:pt x="4232" y="7079"/>
                  </a:lnTo>
                  <a:lnTo>
                    <a:pt x="4232" y="8463"/>
                  </a:lnTo>
                  <a:moveTo>
                    <a:pt x="2822" y="8463"/>
                  </a:moveTo>
                  <a:lnTo>
                    <a:pt x="1438" y="8463"/>
                  </a:lnTo>
                  <a:lnTo>
                    <a:pt x="1438" y="7079"/>
                  </a:lnTo>
                  <a:lnTo>
                    <a:pt x="2822" y="7079"/>
                  </a:lnTo>
                  <a:lnTo>
                    <a:pt x="2822" y="8463"/>
                  </a:lnTo>
                  <a:moveTo>
                    <a:pt x="1411" y="8463"/>
                  </a:moveTo>
                  <a:lnTo>
                    <a:pt x="27" y="8463"/>
                  </a:lnTo>
                  <a:lnTo>
                    <a:pt x="27" y="7079"/>
                  </a:lnTo>
                  <a:lnTo>
                    <a:pt x="1411" y="7079"/>
                  </a:lnTo>
                  <a:lnTo>
                    <a:pt x="1411" y="8463"/>
                  </a:lnTo>
                  <a:moveTo>
                    <a:pt x="27" y="5669"/>
                  </a:moveTo>
                  <a:lnTo>
                    <a:pt x="1411" y="5669"/>
                  </a:lnTo>
                  <a:lnTo>
                    <a:pt x="1411" y="7052"/>
                  </a:lnTo>
                  <a:lnTo>
                    <a:pt x="27" y="7052"/>
                  </a:lnTo>
                  <a:lnTo>
                    <a:pt x="27" y="5669"/>
                  </a:lnTo>
                  <a:moveTo>
                    <a:pt x="27" y="4258"/>
                  </a:moveTo>
                  <a:lnTo>
                    <a:pt x="1411" y="4258"/>
                  </a:lnTo>
                  <a:lnTo>
                    <a:pt x="1411" y="5642"/>
                  </a:lnTo>
                  <a:lnTo>
                    <a:pt x="27" y="5642"/>
                  </a:lnTo>
                  <a:lnTo>
                    <a:pt x="27" y="4258"/>
                  </a:lnTo>
                  <a:moveTo>
                    <a:pt x="27" y="2847"/>
                  </a:moveTo>
                  <a:lnTo>
                    <a:pt x="1411" y="2847"/>
                  </a:lnTo>
                  <a:lnTo>
                    <a:pt x="1411" y="4232"/>
                  </a:lnTo>
                  <a:lnTo>
                    <a:pt x="27" y="4232"/>
                  </a:lnTo>
                  <a:lnTo>
                    <a:pt x="27" y="2847"/>
                  </a:lnTo>
                  <a:moveTo>
                    <a:pt x="27" y="1437"/>
                  </a:moveTo>
                  <a:lnTo>
                    <a:pt x="1411" y="1437"/>
                  </a:lnTo>
                  <a:lnTo>
                    <a:pt x="1411" y="2821"/>
                  </a:lnTo>
                  <a:lnTo>
                    <a:pt x="27" y="2821"/>
                  </a:lnTo>
                  <a:lnTo>
                    <a:pt x="27" y="1437"/>
                  </a:lnTo>
                  <a:moveTo>
                    <a:pt x="27" y="26"/>
                  </a:moveTo>
                  <a:lnTo>
                    <a:pt x="1411" y="26"/>
                  </a:lnTo>
                  <a:lnTo>
                    <a:pt x="1411" y="1410"/>
                  </a:lnTo>
                  <a:lnTo>
                    <a:pt x="27" y="1410"/>
                  </a:lnTo>
                  <a:lnTo>
                    <a:pt x="27" y="26"/>
                  </a:lnTo>
                  <a:moveTo>
                    <a:pt x="1438" y="26"/>
                  </a:moveTo>
                  <a:lnTo>
                    <a:pt x="2822" y="26"/>
                  </a:lnTo>
                  <a:lnTo>
                    <a:pt x="2822" y="1410"/>
                  </a:lnTo>
                  <a:lnTo>
                    <a:pt x="1438" y="1410"/>
                  </a:lnTo>
                  <a:lnTo>
                    <a:pt x="1438" y="26"/>
                  </a:lnTo>
                  <a:moveTo>
                    <a:pt x="2848" y="26"/>
                  </a:moveTo>
                  <a:lnTo>
                    <a:pt x="4232" y="26"/>
                  </a:lnTo>
                  <a:lnTo>
                    <a:pt x="4232" y="1410"/>
                  </a:lnTo>
                  <a:lnTo>
                    <a:pt x="2848" y="1410"/>
                  </a:lnTo>
                  <a:lnTo>
                    <a:pt x="2848" y="26"/>
                  </a:lnTo>
                  <a:moveTo>
                    <a:pt x="2848" y="5669"/>
                  </a:moveTo>
                  <a:lnTo>
                    <a:pt x="4232" y="5669"/>
                  </a:lnTo>
                  <a:lnTo>
                    <a:pt x="4232" y="7052"/>
                  </a:lnTo>
                  <a:lnTo>
                    <a:pt x="2848" y="7052"/>
                  </a:lnTo>
                  <a:lnTo>
                    <a:pt x="2848" y="5669"/>
                  </a:lnTo>
                  <a:moveTo>
                    <a:pt x="4232" y="5642"/>
                  </a:moveTo>
                  <a:lnTo>
                    <a:pt x="2848" y="5642"/>
                  </a:lnTo>
                  <a:lnTo>
                    <a:pt x="2848" y="4258"/>
                  </a:lnTo>
                  <a:lnTo>
                    <a:pt x="4232" y="4258"/>
                  </a:lnTo>
                  <a:lnTo>
                    <a:pt x="4232" y="5642"/>
                  </a:lnTo>
                  <a:moveTo>
                    <a:pt x="4232" y="4232"/>
                  </a:moveTo>
                  <a:lnTo>
                    <a:pt x="2848" y="4232"/>
                  </a:lnTo>
                  <a:lnTo>
                    <a:pt x="2848" y="2847"/>
                  </a:lnTo>
                  <a:lnTo>
                    <a:pt x="4232" y="2847"/>
                  </a:lnTo>
                  <a:lnTo>
                    <a:pt x="4232" y="4232"/>
                  </a:lnTo>
                  <a:moveTo>
                    <a:pt x="4232" y="2821"/>
                  </a:moveTo>
                  <a:lnTo>
                    <a:pt x="2848" y="2821"/>
                  </a:lnTo>
                  <a:lnTo>
                    <a:pt x="2848" y="1437"/>
                  </a:lnTo>
                  <a:lnTo>
                    <a:pt x="4232" y="1437"/>
                  </a:lnTo>
                  <a:lnTo>
                    <a:pt x="4232" y="2821"/>
                  </a:lnTo>
                  <a:moveTo>
                    <a:pt x="1438" y="1437"/>
                  </a:moveTo>
                  <a:lnTo>
                    <a:pt x="2822" y="1437"/>
                  </a:lnTo>
                  <a:lnTo>
                    <a:pt x="2822" y="2821"/>
                  </a:lnTo>
                  <a:lnTo>
                    <a:pt x="1438" y="2821"/>
                  </a:lnTo>
                  <a:lnTo>
                    <a:pt x="1438" y="1437"/>
                  </a:lnTo>
                  <a:moveTo>
                    <a:pt x="1438" y="2847"/>
                  </a:moveTo>
                  <a:lnTo>
                    <a:pt x="2822" y="2847"/>
                  </a:lnTo>
                  <a:lnTo>
                    <a:pt x="2822" y="4232"/>
                  </a:lnTo>
                  <a:lnTo>
                    <a:pt x="1438" y="4232"/>
                  </a:lnTo>
                  <a:lnTo>
                    <a:pt x="1438" y="2847"/>
                  </a:lnTo>
                  <a:moveTo>
                    <a:pt x="1438" y="4258"/>
                  </a:moveTo>
                  <a:lnTo>
                    <a:pt x="2822" y="4258"/>
                  </a:lnTo>
                  <a:lnTo>
                    <a:pt x="2822" y="5642"/>
                  </a:lnTo>
                  <a:lnTo>
                    <a:pt x="1438" y="5642"/>
                  </a:lnTo>
                  <a:lnTo>
                    <a:pt x="1438" y="4258"/>
                  </a:lnTo>
                  <a:moveTo>
                    <a:pt x="1438" y="5669"/>
                  </a:moveTo>
                  <a:lnTo>
                    <a:pt x="2822" y="5669"/>
                  </a:lnTo>
                  <a:lnTo>
                    <a:pt x="2822" y="7052"/>
                  </a:lnTo>
                  <a:lnTo>
                    <a:pt x="1438" y="7052"/>
                  </a:lnTo>
                  <a:lnTo>
                    <a:pt x="1438" y="5669"/>
                  </a:lnTo>
                  <a:moveTo>
                    <a:pt x="5642" y="7052"/>
                  </a:moveTo>
                  <a:lnTo>
                    <a:pt x="4258" y="7052"/>
                  </a:lnTo>
                  <a:lnTo>
                    <a:pt x="4258" y="5669"/>
                  </a:lnTo>
                  <a:lnTo>
                    <a:pt x="5642" y="5669"/>
                  </a:lnTo>
                  <a:lnTo>
                    <a:pt x="5642" y="7052"/>
                  </a:lnTo>
                  <a:moveTo>
                    <a:pt x="5642" y="5642"/>
                  </a:moveTo>
                  <a:lnTo>
                    <a:pt x="4258" y="5642"/>
                  </a:lnTo>
                  <a:lnTo>
                    <a:pt x="4258" y="4258"/>
                  </a:lnTo>
                  <a:lnTo>
                    <a:pt x="5642" y="4258"/>
                  </a:lnTo>
                  <a:lnTo>
                    <a:pt x="5642" y="5642"/>
                  </a:lnTo>
                  <a:moveTo>
                    <a:pt x="5642" y="4232"/>
                  </a:moveTo>
                  <a:lnTo>
                    <a:pt x="4258" y="4232"/>
                  </a:lnTo>
                  <a:lnTo>
                    <a:pt x="4258" y="2847"/>
                  </a:lnTo>
                  <a:lnTo>
                    <a:pt x="5642" y="2847"/>
                  </a:lnTo>
                  <a:lnTo>
                    <a:pt x="5642" y="4232"/>
                  </a:lnTo>
                  <a:moveTo>
                    <a:pt x="5642" y="2821"/>
                  </a:moveTo>
                  <a:lnTo>
                    <a:pt x="4258" y="2821"/>
                  </a:lnTo>
                  <a:lnTo>
                    <a:pt x="4258" y="1437"/>
                  </a:lnTo>
                  <a:lnTo>
                    <a:pt x="5642" y="1437"/>
                  </a:lnTo>
                  <a:lnTo>
                    <a:pt x="5642" y="2821"/>
                  </a:lnTo>
                  <a:moveTo>
                    <a:pt x="4258" y="26"/>
                  </a:moveTo>
                  <a:lnTo>
                    <a:pt x="5642" y="26"/>
                  </a:lnTo>
                  <a:lnTo>
                    <a:pt x="5642" y="1410"/>
                  </a:lnTo>
                  <a:lnTo>
                    <a:pt x="4258" y="1410"/>
                  </a:lnTo>
                  <a:lnTo>
                    <a:pt x="4258" y="26"/>
                  </a:lnTo>
                  <a:moveTo>
                    <a:pt x="5669" y="0"/>
                  </a:moveTo>
                  <a:lnTo>
                    <a:pt x="5642" y="0"/>
                  </a:lnTo>
                  <a:lnTo>
                    <a:pt x="4258" y="0"/>
                  </a:lnTo>
                  <a:lnTo>
                    <a:pt x="4232" y="0"/>
                  </a:lnTo>
                  <a:lnTo>
                    <a:pt x="2848" y="0"/>
                  </a:lnTo>
                  <a:lnTo>
                    <a:pt x="2822" y="0"/>
                  </a:lnTo>
                  <a:lnTo>
                    <a:pt x="1438" y="0"/>
                  </a:lnTo>
                  <a:lnTo>
                    <a:pt x="1411" y="0"/>
                  </a:lnTo>
                  <a:lnTo>
                    <a:pt x="0" y="0"/>
                  </a:lnTo>
                  <a:lnTo>
                    <a:pt x="0" y="1410"/>
                  </a:lnTo>
                  <a:lnTo>
                    <a:pt x="0" y="1437"/>
                  </a:lnTo>
                  <a:lnTo>
                    <a:pt x="0" y="2821"/>
                  </a:lnTo>
                  <a:lnTo>
                    <a:pt x="0" y="2847"/>
                  </a:lnTo>
                  <a:lnTo>
                    <a:pt x="0" y="4232"/>
                  </a:lnTo>
                  <a:lnTo>
                    <a:pt x="0" y="4258"/>
                  </a:lnTo>
                  <a:lnTo>
                    <a:pt x="0" y="5642"/>
                  </a:lnTo>
                  <a:lnTo>
                    <a:pt x="0" y="5669"/>
                  </a:lnTo>
                  <a:lnTo>
                    <a:pt x="0" y="7052"/>
                  </a:lnTo>
                  <a:lnTo>
                    <a:pt x="0" y="7079"/>
                  </a:lnTo>
                  <a:lnTo>
                    <a:pt x="0" y="8489"/>
                  </a:lnTo>
                  <a:lnTo>
                    <a:pt x="1411" y="8489"/>
                  </a:lnTo>
                  <a:lnTo>
                    <a:pt x="1438" y="8489"/>
                  </a:lnTo>
                  <a:lnTo>
                    <a:pt x="2822" y="8489"/>
                  </a:lnTo>
                  <a:lnTo>
                    <a:pt x="2848" y="8489"/>
                  </a:lnTo>
                  <a:lnTo>
                    <a:pt x="4232" y="8489"/>
                  </a:lnTo>
                  <a:lnTo>
                    <a:pt x="4258" y="8489"/>
                  </a:lnTo>
                  <a:lnTo>
                    <a:pt x="5642" y="8489"/>
                  </a:lnTo>
                  <a:lnTo>
                    <a:pt x="5669" y="8489"/>
                  </a:lnTo>
                  <a:lnTo>
                    <a:pt x="7080" y="8489"/>
                  </a:lnTo>
                  <a:lnTo>
                    <a:pt x="7080" y="7079"/>
                  </a:lnTo>
                  <a:lnTo>
                    <a:pt x="7080" y="7052"/>
                  </a:lnTo>
                  <a:lnTo>
                    <a:pt x="7080" y="5669"/>
                  </a:lnTo>
                  <a:lnTo>
                    <a:pt x="7080" y="5642"/>
                  </a:lnTo>
                  <a:lnTo>
                    <a:pt x="7080" y="4258"/>
                  </a:lnTo>
                  <a:lnTo>
                    <a:pt x="7080" y="4232"/>
                  </a:lnTo>
                  <a:lnTo>
                    <a:pt x="7080" y="2847"/>
                  </a:lnTo>
                  <a:lnTo>
                    <a:pt x="7080" y="2821"/>
                  </a:lnTo>
                  <a:lnTo>
                    <a:pt x="7080" y="1437"/>
                  </a:lnTo>
                  <a:lnTo>
                    <a:pt x="7080" y="1410"/>
                  </a:lnTo>
                  <a:lnTo>
                    <a:pt x="7080" y="0"/>
                  </a:lnTo>
                  <a:lnTo>
                    <a:pt x="566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441" name="Google Shape;441;p15"/>
          <p:cNvGrpSpPr/>
          <p:nvPr/>
        </p:nvGrpSpPr>
        <p:grpSpPr>
          <a:xfrm rot="10800000" flipH="1">
            <a:off x="2187448" y="4800547"/>
            <a:ext cx="1282610" cy="489908"/>
            <a:chOff x="2698560" y="4630320"/>
            <a:chExt cx="1732320" cy="661680"/>
          </a:xfrm>
        </p:grpSpPr>
        <p:sp>
          <p:nvSpPr>
            <p:cNvPr id="442" name="Google Shape;442;p15"/>
            <p:cNvSpPr/>
            <p:nvPr/>
          </p:nvSpPr>
          <p:spPr>
            <a:xfrm>
              <a:off x="2698560" y="4630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43" name="Google Shape;443;p15"/>
            <p:cNvSpPr/>
            <p:nvPr/>
          </p:nvSpPr>
          <p:spPr>
            <a:xfrm>
              <a:off x="2698560" y="4927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44" name="Google Shape;444;p15"/>
            <p:cNvSpPr/>
            <p:nvPr/>
          </p:nvSpPr>
          <p:spPr>
            <a:xfrm>
              <a:off x="2698560" y="5224680"/>
              <a:ext cx="66960" cy="67320"/>
            </a:xfrm>
            <a:custGeom>
              <a:avLst/>
              <a:gdLst/>
              <a:ahLst/>
              <a:cxnLst/>
              <a:rect l="l" t="t" r="r" b="b"/>
              <a:pathLst>
                <a:path w="186" h="187" extrusionOk="0">
                  <a:moveTo>
                    <a:pt x="186" y="93"/>
                  </a:moveTo>
                  <a:cubicBezTo>
                    <a:pt x="186" y="145"/>
                    <a:pt x="144" y="187"/>
                    <a:pt x="93" y="187"/>
                  </a:cubicBezTo>
                  <a:cubicBezTo>
                    <a:pt x="42" y="187"/>
                    <a:pt x="0" y="145"/>
                    <a:pt x="0" y="93"/>
                  </a:cubicBezTo>
                  <a:cubicBezTo>
                    <a:pt x="0" y="42"/>
                    <a:pt x="42" y="0"/>
                    <a:pt x="93" y="0"/>
                  </a:cubicBezTo>
                  <a:cubicBezTo>
                    <a:pt x="144" y="0"/>
                    <a:pt x="186" y="42"/>
                    <a:pt x="186"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45" name="Google Shape;445;p15"/>
            <p:cNvSpPr/>
            <p:nvPr/>
          </p:nvSpPr>
          <p:spPr>
            <a:xfrm>
              <a:off x="311436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46" name="Google Shape;446;p15"/>
            <p:cNvSpPr/>
            <p:nvPr/>
          </p:nvSpPr>
          <p:spPr>
            <a:xfrm>
              <a:off x="311436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47" name="Google Shape;447;p15"/>
            <p:cNvSpPr/>
            <p:nvPr/>
          </p:nvSpPr>
          <p:spPr>
            <a:xfrm>
              <a:off x="311436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48" name="Google Shape;448;p15"/>
            <p:cNvSpPr/>
            <p:nvPr/>
          </p:nvSpPr>
          <p:spPr>
            <a:xfrm>
              <a:off x="3530880" y="4630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49" name="Google Shape;449;p15"/>
            <p:cNvSpPr/>
            <p:nvPr/>
          </p:nvSpPr>
          <p:spPr>
            <a:xfrm>
              <a:off x="3530880" y="4927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0" name="Google Shape;450;p15"/>
            <p:cNvSpPr/>
            <p:nvPr/>
          </p:nvSpPr>
          <p:spPr>
            <a:xfrm>
              <a:off x="3530880" y="5224680"/>
              <a:ext cx="67320" cy="67320"/>
            </a:xfrm>
            <a:custGeom>
              <a:avLst/>
              <a:gdLst/>
              <a:ahLst/>
              <a:cxnLst/>
              <a:rect l="l" t="t" r="r" b="b"/>
              <a:pathLst>
                <a:path w="187" h="187" extrusionOk="0">
                  <a:moveTo>
                    <a:pt x="187" y="93"/>
                  </a:moveTo>
                  <a:cubicBezTo>
                    <a:pt x="187" y="145"/>
                    <a:pt x="145" y="187"/>
                    <a:pt x="93" y="187"/>
                  </a:cubicBezTo>
                  <a:cubicBezTo>
                    <a:pt x="42" y="187"/>
                    <a:pt x="0" y="145"/>
                    <a:pt x="0" y="93"/>
                  </a:cubicBezTo>
                  <a:cubicBezTo>
                    <a:pt x="0" y="42"/>
                    <a:pt x="42" y="0"/>
                    <a:pt x="93"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1" name="Google Shape;451;p15"/>
            <p:cNvSpPr/>
            <p:nvPr/>
          </p:nvSpPr>
          <p:spPr>
            <a:xfrm>
              <a:off x="394704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2" name="Google Shape;452;p15"/>
            <p:cNvSpPr/>
            <p:nvPr/>
          </p:nvSpPr>
          <p:spPr>
            <a:xfrm>
              <a:off x="394704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3" name="Google Shape;453;p15"/>
            <p:cNvSpPr/>
            <p:nvPr/>
          </p:nvSpPr>
          <p:spPr>
            <a:xfrm>
              <a:off x="394704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4" name="Google Shape;454;p15"/>
            <p:cNvSpPr/>
            <p:nvPr/>
          </p:nvSpPr>
          <p:spPr>
            <a:xfrm>
              <a:off x="4363560" y="4630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5" name="Google Shape;455;p15"/>
            <p:cNvSpPr/>
            <p:nvPr/>
          </p:nvSpPr>
          <p:spPr>
            <a:xfrm>
              <a:off x="4363560" y="4927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6" name="Google Shape;456;p15"/>
            <p:cNvSpPr/>
            <p:nvPr/>
          </p:nvSpPr>
          <p:spPr>
            <a:xfrm>
              <a:off x="4363560" y="5224680"/>
              <a:ext cx="67320" cy="67320"/>
            </a:xfrm>
            <a:custGeom>
              <a:avLst/>
              <a:gdLst/>
              <a:ahLst/>
              <a:cxnLst/>
              <a:rect l="l" t="t" r="r" b="b"/>
              <a:pathLst>
                <a:path w="187" h="187" extrusionOk="0">
                  <a:moveTo>
                    <a:pt x="187" y="93"/>
                  </a:moveTo>
                  <a:cubicBezTo>
                    <a:pt x="187" y="145"/>
                    <a:pt x="145" y="187"/>
                    <a:pt x="94" y="187"/>
                  </a:cubicBezTo>
                  <a:cubicBezTo>
                    <a:pt x="42" y="187"/>
                    <a:pt x="0" y="145"/>
                    <a:pt x="0" y="93"/>
                  </a:cubicBezTo>
                  <a:cubicBezTo>
                    <a:pt x="0" y="42"/>
                    <a:pt x="42" y="0"/>
                    <a:pt x="94"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pic>
        <p:nvPicPr>
          <p:cNvPr id="457" name="Google Shape;457;p15"/>
          <p:cNvPicPr preferRelativeResize="0"/>
          <p:nvPr/>
        </p:nvPicPr>
        <p:blipFill>
          <a:blip r:embed="rId3">
            <a:alphaModFix/>
          </a:blip>
          <a:stretch>
            <a:fillRect/>
          </a:stretch>
        </p:blipFill>
        <p:spPr>
          <a:xfrm rot="10308733" flipH="1">
            <a:off x="6670627" y="4429201"/>
            <a:ext cx="1374718" cy="1232597"/>
          </a:xfrm>
          <a:prstGeom prst="rect">
            <a:avLst/>
          </a:prstGeom>
          <a:noFill/>
          <a:ln>
            <a:noFill/>
          </a:ln>
        </p:spPr>
      </p:pic>
      <p:pic>
        <p:nvPicPr>
          <p:cNvPr id="458" name="Google Shape;458;p15"/>
          <p:cNvPicPr preferRelativeResize="0"/>
          <p:nvPr/>
        </p:nvPicPr>
        <p:blipFill>
          <a:blip r:embed="rId4">
            <a:alphaModFix/>
          </a:blip>
          <a:stretch>
            <a:fillRect/>
          </a:stretch>
        </p:blipFill>
        <p:spPr>
          <a:xfrm rot="5400000" flipH="1">
            <a:off x="7723738" y="-746513"/>
            <a:ext cx="1609048" cy="1600927"/>
          </a:xfrm>
          <a:prstGeom prst="rect">
            <a:avLst/>
          </a:prstGeom>
          <a:noFill/>
          <a:ln>
            <a:noFill/>
          </a:ln>
        </p:spPr>
      </p:pic>
      <p:grpSp>
        <p:nvGrpSpPr>
          <p:cNvPr id="459" name="Google Shape;459;p15"/>
          <p:cNvGrpSpPr/>
          <p:nvPr/>
        </p:nvGrpSpPr>
        <p:grpSpPr>
          <a:xfrm>
            <a:off x="8613689" y="2713758"/>
            <a:ext cx="362955" cy="1604595"/>
            <a:chOff x="147014" y="3107658"/>
            <a:chExt cx="362955" cy="1604595"/>
          </a:xfrm>
        </p:grpSpPr>
        <p:sp>
          <p:nvSpPr>
            <p:cNvPr id="460" name="Google Shape;460;p15"/>
            <p:cNvSpPr/>
            <p:nvPr/>
          </p:nvSpPr>
          <p:spPr>
            <a:xfrm>
              <a:off x="147014" y="3107658"/>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1" name="Google Shape;461;p15"/>
            <p:cNvSpPr/>
            <p:nvPr/>
          </p:nvSpPr>
          <p:spPr>
            <a:xfrm>
              <a:off x="147014" y="3728458"/>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2" name="Google Shape;462;p15"/>
            <p:cNvSpPr/>
            <p:nvPr/>
          </p:nvSpPr>
          <p:spPr>
            <a:xfrm>
              <a:off x="147014" y="4349258"/>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463" name="Google Shape;463;p15"/>
          <p:cNvGrpSpPr/>
          <p:nvPr/>
        </p:nvGrpSpPr>
        <p:grpSpPr>
          <a:xfrm>
            <a:off x="-108254" y="-1178567"/>
            <a:ext cx="2622862" cy="1740432"/>
            <a:chOff x="-108254" y="-1178567"/>
            <a:chExt cx="2622862" cy="1740432"/>
          </a:xfrm>
        </p:grpSpPr>
        <p:pic>
          <p:nvPicPr>
            <p:cNvPr id="464" name="Google Shape;464;p15"/>
            <p:cNvPicPr preferRelativeResize="0"/>
            <p:nvPr/>
          </p:nvPicPr>
          <p:blipFill>
            <a:blip r:embed="rId3">
              <a:alphaModFix/>
            </a:blip>
            <a:stretch>
              <a:fillRect/>
            </a:stretch>
          </p:blipFill>
          <p:spPr>
            <a:xfrm rot="-1716933" flipH="1">
              <a:off x="102951" y="-924648"/>
              <a:ext cx="1374721" cy="1232595"/>
            </a:xfrm>
            <a:prstGeom prst="rect">
              <a:avLst/>
            </a:prstGeom>
            <a:noFill/>
            <a:ln>
              <a:noFill/>
            </a:ln>
          </p:spPr>
        </p:pic>
        <p:grpSp>
          <p:nvGrpSpPr>
            <p:cNvPr id="465" name="Google Shape;465;p15"/>
            <p:cNvGrpSpPr/>
            <p:nvPr/>
          </p:nvGrpSpPr>
          <p:grpSpPr>
            <a:xfrm rot="10800000" flipH="1">
              <a:off x="1231998" y="-114803"/>
              <a:ext cx="1282610" cy="489908"/>
              <a:chOff x="2698560" y="4630320"/>
              <a:chExt cx="1732320" cy="661680"/>
            </a:xfrm>
          </p:grpSpPr>
          <p:sp>
            <p:nvSpPr>
              <p:cNvPr id="466" name="Google Shape;466;p15"/>
              <p:cNvSpPr/>
              <p:nvPr/>
            </p:nvSpPr>
            <p:spPr>
              <a:xfrm>
                <a:off x="2698560" y="4630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7" name="Google Shape;467;p15"/>
              <p:cNvSpPr/>
              <p:nvPr/>
            </p:nvSpPr>
            <p:spPr>
              <a:xfrm>
                <a:off x="2698560" y="4927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8" name="Google Shape;468;p15"/>
              <p:cNvSpPr/>
              <p:nvPr/>
            </p:nvSpPr>
            <p:spPr>
              <a:xfrm>
                <a:off x="2698560" y="5224680"/>
                <a:ext cx="66960" cy="67320"/>
              </a:xfrm>
              <a:custGeom>
                <a:avLst/>
                <a:gdLst/>
                <a:ahLst/>
                <a:cxnLst/>
                <a:rect l="l" t="t" r="r" b="b"/>
                <a:pathLst>
                  <a:path w="186" h="187" extrusionOk="0">
                    <a:moveTo>
                      <a:pt x="186" y="93"/>
                    </a:moveTo>
                    <a:cubicBezTo>
                      <a:pt x="186" y="145"/>
                      <a:pt x="144" y="187"/>
                      <a:pt x="93" y="187"/>
                    </a:cubicBezTo>
                    <a:cubicBezTo>
                      <a:pt x="42" y="187"/>
                      <a:pt x="0" y="145"/>
                      <a:pt x="0" y="93"/>
                    </a:cubicBezTo>
                    <a:cubicBezTo>
                      <a:pt x="0" y="42"/>
                      <a:pt x="42" y="0"/>
                      <a:pt x="93" y="0"/>
                    </a:cubicBezTo>
                    <a:cubicBezTo>
                      <a:pt x="144" y="0"/>
                      <a:pt x="186" y="42"/>
                      <a:pt x="186"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9" name="Google Shape;469;p15"/>
              <p:cNvSpPr/>
              <p:nvPr/>
            </p:nvSpPr>
            <p:spPr>
              <a:xfrm>
                <a:off x="311436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0" name="Google Shape;470;p15"/>
              <p:cNvSpPr/>
              <p:nvPr/>
            </p:nvSpPr>
            <p:spPr>
              <a:xfrm>
                <a:off x="311436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1" name="Google Shape;471;p15"/>
              <p:cNvSpPr/>
              <p:nvPr/>
            </p:nvSpPr>
            <p:spPr>
              <a:xfrm>
                <a:off x="311436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2" name="Google Shape;472;p15"/>
              <p:cNvSpPr/>
              <p:nvPr/>
            </p:nvSpPr>
            <p:spPr>
              <a:xfrm>
                <a:off x="3530880" y="4630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3" name="Google Shape;473;p15"/>
              <p:cNvSpPr/>
              <p:nvPr/>
            </p:nvSpPr>
            <p:spPr>
              <a:xfrm>
                <a:off x="3530880" y="4927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4" name="Google Shape;474;p15"/>
              <p:cNvSpPr/>
              <p:nvPr/>
            </p:nvSpPr>
            <p:spPr>
              <a:xfrm>
                <a:off x="3530880" y="5224680"/>
                <a:ext cx="67320" cy="67320"/>
              </a:xfrm>
              <a:custGeom>
                <a:avLst/>
                <a:gdLst/>
                <a:ahLst/>
                <a:cxnLst/>
                <a:rect l="l" t="t" r="r" b="b"/>
                <a:pathLst>
                  <a:path w="187" h="187" extrusionOk="0">
                    <a:moveTo>
                      <a:pt x="187" y="93"/>
                    </a:moveTo>
                    <a:cubicBezTo>
                      <a:pt x="187" y="145"/>
                      <a:pt x="145" y="187"/>
                      <a:pt x="93" y="187"/>
                    </a:cubicBezTo>
                    <a:cubicBezTo>
                      <a:pt x="42" y="187"/>
                      <a:pt x="0" y="145"/>
                      <a:pt x="0" y="93"/>
                    </a:cubicBezTo>
                    <a:cubicBezTo>
                      <a:pt x="0" y="42"/>
                      <a:pt x="42" y="0"/>
                      <a:pt x="93"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5" name="Google Shape;475;p15"/>
              <p:cNvSpPr/>
              <p:nvPr/>
            </p:nvSpPr>
            <p:spPr>
              <a:xfrm>
                <a:off x="394704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6" name="Google Shape;476;p15"/>
              <p:cNvSpPr/>
              <p:nvPr/>
            </p:nvSpPr>
            <p:spPr>
              <a:xfrm>
                <a:off x="394704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7" name="Google Shape;477;p15"/>
              <p:cNvSpPr/>
              <p:nvPr/>
            </p:nvSpPr>
            <p:spPr>
              <a:xfrm>
                <a:off x="394704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8" name="Google Shape;478;p15"/>
              <p:cNvSpPr/>
              <p:nvPr/>
            </p:nvSpPr>
            <p:spPr>
              <a:xfrm>
                <a:off x="4363560" y="4630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9" name="Google Shape;479;p15"/>
              <p:cNvSpPr/>
              <p:nvPr/>
            </p:nvSpPr>
            <p:spPr>
              <a:xfrm>
                <a:off x="4363560" y="4927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80" name="Google Shape;480;p15"/>
              <p:cNvSpPr/>
              <p:nvPr/>
            </p:nvSpPr>
            <p:spPr>
              <a:xfrm>
                <a:off x="4363560" y="5224680"/>
                <a:ext cx="67320" cy="67320"/>
              </a:xfrm>
              <a:custGeom>
                <a:avLst/>
                <a:gdLst/>
                <a:ahLst/>
                <a:cxnLst/>
                <a:rect l="l" t="t" r="r" b="b"/>
                <a:pathLst>
                  <a:path w="187" h="187" extrusionOk="0">
                    <a:moveTo>
                      <a:pt x="187" y="93"/>
                    </a:moveTo>
                    <a:cubicBezTo>
                      <a:pt x="187" y="145"/>
                      <a:pt x="145" y="187"/>
                      <a:pt x="94" y="187"/>
                    </a:cubicBezTo>
                    <a:cubicBezTo>
                      <a:pt x="42" y="187"/>
                      <a:pt x="0" y="145"/>
                      <a:pt x="0" y="93"/>
                    </a:cubicBezTo>
                    <a:cubicBezTo>
                      <a:pt x="0" y="42"/>
                      <a:pt x="42" y="0"/>
                      <a:pt x="94"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Background">
  <p:cSld name="BLANK_3">
    <p:spTree>
      <p:nvGrpSpPr>
        <p:cNvPr id="1" name="Shape 1080"/>
        <p:cNvGrpSpPr/>
        <p:nvPr/>
      </p:nvGrpSpPr>
      <p:grpSpPr>
        <a:xfrm>
          <a:off x="0" y="0"/>
          <a:ext cx="0" cy="0"/>
          <a:chOff x="0" y="0"/>
          <a:chExt cx="0" cy="0"/>
        </a:xfrm>
      </p:grpSpPr>
      <p:pic>
        <p:nvPicPr>
          <p:cNvPr id="1081" name="Google Shape;1081;p31"/>
          <p:cNvPicPr preferRelativeResize="0"/>
          <p:nvPr/>
        </p:nvPicPr>
        <p:blipFill>
          <a:blip r:embed="rId2">
            <a:alphaModFix/>
          </a:blip>
          <a:stretch>
            <a:fillRect/>
          </a:stretch>
        </p:blipFill>
        <p:spPr>
          <a:xfrm rot="9494924" flipH="1">
            <a:off x="7308762" y="-544322"/>
            <a:ext cx="1374715" cy="1232591"/>
          </a:xfrm>
          <a:prstGeom prst="rect">
            <a:avLst/>
          </a:prstGeom>
          <a:noFill/>
          <a:ln>
            <a:noFill/>
          </a:ln>
        </p:spPr>
      </p:pic>
      <p:grpSp>
        <p:nvGrpSpPr>
          <p:cNvPr id="1082" name="Google Shape;1082;p31"/>
          <p:cNvGrpSpPr/>
          <p:nvPr/>
        </p:nvGrpSpPr>
        <p:grpSpPr>
          <a:xfrm>
            <a:off x="184160" y="3277533"/>
            <a:ext cx="362955" cy="1604595"/>
            <a:chOff x="8600439" y="3277533"/>
            <a:chExt cx="362955" cy="1604595"/>
          </a:xfrm>
        </p:grpSpPr>
        <p:sp>
          <p:nvSpPr>
            <p:cNvPr id="1083" name="Google Shape;1083;p31"/>
            <p:cNvSpPr/>
            <p:nvPr/>
          </p:nvSpPr>
          <p:spPr>
            <a:xfrm>
              <a:off x="8600439" y="3277533"/>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84" name="Google Shape;1084;p31"/>
            <p:cNvSpPr/>
            <p:nvPr/>
          </p:nvSpPr>
          <p:spPr>
            <a:xfrm>
              <a:off x="8600439" y="3898333"/>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85" name="Google Shape;1085;p31"/>
            <p:cNvSpPr/>
            <p:nvPr/>
          </p:nvSpPr>
          <p:spPr>
            <a:xfrm>
              <a:off x="8600439" y="4519133"/>
              <a:ext cx="362955" cy="362995"/>
            </a:xfrm>
            <a:custGeom>
              <a:avLst/>
              <a:gdLst/>
              <a:ahLst/>
              <a:cxnLst/>
              <a:rect l="l" t="t" r="r" b="b"/>
              <a:pathLst>
                <a:path w="6420" h="6421" extrusionOk="0">
                  <a:moveTo>
                    <a:pt x="3201" y="0"/>
                  </a:moveTo>
                  <a:lnTo>
                    <a:pt x="3201" y="3202"/>
                  </a:lnTo>
                  <a:lnTo>
                    <a:pt x="0" y="3202"/>
                  </a:lnTo>
                  <a:lnTo>
                    <a:pt x="0" y="3220"/>
                  </a:lnTo>
                  <a:lnTo>
                    <a:pt x="3189" y="3220"/>
                  </a:lnTo>
                  <a:lnTo>
                    <a:pt x="934" y="5475"/>
                  </a:lnTo>
                  <a:lnTo>
                    <a:pt x="946" y="5488"/>
                  </a:lnTo>
                  <a:lnTo>
                    <a:pt x="3201" y="3232"/>
                  </a:lnTo>
                  <a:lnTo>
                    <a:pt x="3201" y="6421"/>
                  </a:lnTo>
                  <a:lnTo>
                    <a:pt x="3218" y="6421"/>
                  </a:lnTo>
                  <a:lnTo>
                    <a:pt x="3218" y="3220"/>
                  </a:lnTo>
                  <a:lnTo>
                    <a:pt x="6420" y="3220"/>
                  </a:lnTo>
                  <a:lnTo>
                    <a:pt x="6420" y="3202"/>
                  </a:lnTo>
                  <a:lnTo>
                    <a:pt x="3230" y="3202"/>
                  </a:lnTo>
                  <a:lnTo>
                    <a:pt x="5486" y="947"/>
                  </a:lnTo>
                  <a:lnTo>
                    <a:pt x="5473" y="935"/>
                  </a:lnTo>
                  <a:lnTo>
                    <a:pt x="3218" y="3190"/>
                  </a:lnTo>
                  <a:lnTo>
                    <a:pt x="3218" y="0"/>
                  </a:lnTo>
                  <a:lnTo>
                    <a:pt x="32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086" name="Google Shape;1086;p31"/>
          <p:cNvGrpSpPr/>
          <p:nvPr/>
        </p:nvGrpSpPr>
        <p:grpSpPr>
          <a:xfrm flipH="1">
            <a:off x="7608950" y="-97117"/>
            <a:ext cx="1282610" cy="489908"/>
            <a:chOff x="2698560" y="4630320"/>
            <a:chExt cx="1732320" cy="661680"/>
          </a:xfrm>
        </p:grpSpPr>
        <p:sp>
          <p:nvSpPr>
            <p:cNvPr id="1087" name="Google Shape;1087;p31"/>
            <p:cNvSpPr/>
            <p:nvPr/>
          </p:nvSpPr>
          <p:spPr>
            <a:xfrm>
              <a:off x="2698560" y="4630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88" name="Google Shape;1088;p31"/>
            <p:cNvSpPr/>
            <p:nvPr/>
          </p:nvSpPr>
          <p:spPr>
            <a:xfrm>
              <a:off x="2698560" y="4927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89" name="Google Shape;1089;p31"/>
            <p:cNvSpPr/>
            <p:nvPr/>
          </p:nvSpPr>
          <p:spPr>
            <a:xfrm>
              <a:off x="2698560" y="5224680"/>
              <a:ext cx="66960" cy="67320"/>
            </a:xfrm>
            <a:custGeom>
              <a:avLst/>
              <a:gdLst/>
              <a:ahLst/>
              <a:cxnLst/>
              <a:rect l="l" t="t" r="r" b="b"/>
              <a:pathLst>
                <a:path w="186" h="187" extrusionOk="0">
                  <a:moveTo>
                    <a:pt x="186" y="93"/>
                  </a:moveTo>
                  <a:cubicBezTo>
                    <a:pt x="186" y="145"/>
                    <a:pt x="144" y="187"/>
                    <a:pt x="93" y="187"/>
                  </a:cubicBezTo>
                  <a:cubicBezTo>
                    <a:pt x="42" y="187"/>
                    <a:pt x="0" y="145"/>
                    <a:pt x="0" y="93"/>
                  </a:cubicBezTo>
                  <a:cubicBezTo>
                    <a:pt x="0" y="42"/>
                    <a:pt x="42" y="0"/>
                    <a:pt x="93" y="0"/>
                  </a:cubicBezTo>
                  <a:cubicBezTo>
                    <a:pt x="144" y="0"/>
                    <a:pt x="186" y="42"/>
                    <a:pt x="186"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90" name="Google Shape;1090;p31"/>
            <p:cNvSpPr/>
            <p:nvPr/>
          </p:nvSpPr>
          <p:spPr>
            <a:xfrm>
              <a:off x="311436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91" name="Google Shape;1091;p31"/>
            <p:cNvSpPr/>
            <p:nvPr/>
          </p:nvSpPr>
          <p:spPr>
            <a:xfrm>
              <a:off x="311436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92" name="Google Shape;1092;p31"/>
            <p:cNvSpPr/>
            <p:nvPr/>
          </p:nvSpPr>
          <p:spPr>
            <a:xfrm>
              <a:off x="311436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93" name="Google Shape;1093;p31"/>
            <p:cNvSpPr/>
            <p:nvPr/>
          </p:nvSpPr>
          <p:spPr>
            <a:xfrm>
              <a:off x="3530880" y="4630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94" name="Google Shape;1094;p31"/>
            <p:cNvSpPr/>
            <p:nvPr/>
          </p:nvSpPr>
          <p:spPr>
            <a:xfrm>
              <a:off x="3530880" y="4927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95" name="Google Shape;1095;p31"/>
            <p:cNvSpPr/>
            <p:nvPr/>
          </p:nvSpPr>
          <p:spPr>
            <a:xfrm>
              <a:off x="3530880" y="5224680"/>
              <a:ext cx="67320" cy="67320"/>
            </a:xfrm>
            <a:custGeom>
              <a:avLst/>
              <a:gdLst/>
              <a:ahLst/>
              <a:cxnLst/>
              <a:rect l="l" t="t" r="r" b="b"/>
              <a:pathLst>
                <a:path w="187" h="187" extrusionOk="0">
                  <a:moveTo>
                    <a:pt x="187" y="93"/>
                  </a:moveTo>
                  <a:cubicBezTo>
                    <a:pt x="187" y="145"/>
                    <a:pt x="145" y="187"/>
                    <a:pt x="93" y="187"/>
                  </a:cubicBezTo>
                  <a:cubicBezTo>
                    <a:pt x="42" y="187"/>
                    <a:pt x="0" y="145"/>
                    <a:pt x="0" y="93"/>
                  </a:cubicBezTo>
                  <a:cubicBezTo>
                    <a:pt x="0" y="42"/>
                    <a:pt x="42" y="0"/>
                    <a:pt x="93"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96" name="Google Shape;1096;p31"/>
            <p:cNvSpPr/>
            <p:nvPr/>
          </p:nvSpPr>
          <p:spPr>
            <a:xfrm>
              <a:off x="394704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97" name="Google Shape;1097;p31"/>
            <p:cNvSpPr/>
            <p:nvPr/>
          </p:nvSpPr>
          <p:spPr>
            <a:xfrm>
              <a:off x="394704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98" name="Google Shape;1098;p31"/>
            <p:cNvSpPr/>
            <p:nvPr/>
          </p:nvSpPr>
          <p:spPr>
            <a:xfrm>
              <a:off x="394704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99" name="Google Shape;1099;p31"/>
            <p:cNvSpPr/>
            <p:nvPr/>
          </p:nvSpPr>
          <p:spPr>
            <a:xfrm>
              <a:off x="4363560" y="4630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00" name="Google Shape;1100;p31"/>
            <p:cNvSpPr/>
            <p:nvPr/>
          </p:nvSpPr>
          <p:spPr>
            <a:xfrm>
              <a:off x="4363560" y="4927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01" name="Google Shape;1101;p31"/>
            <p:cNvSpPr/>
            <p:nvPr/>
          </p:nvSpPr>
          <p:spPr>
            <a:xfrm>
              <a:off x="4363560" y="5224680"/>
              <a:ext cx="67320" cy="67320"/>
            </a:xfrm>
            <a:custGeom>
              <a:avLst/>
              <a:gdLst/>
              <a:ahLst/>
              <a:cxnLst/>
              <a:rect l="l" t="t" r="r" b="b"/>
              <a:pathLst>
                <a:path w="187" h="187" extrusionOk="0">
                  <a:moveTo>
                    <a:pt x="187" y="93"/>
                  </a:moveTo>
                  <a:cubicBezTo>
                    <a:pt x="187" y="145"/>
                    <a:pt x="145" y="187"/>
                    <a:pt x="94" y="187"/>
                  </a:cubicBezTo>
                  <a:cubicBezTo>
                    <a:pt x="42" y="187"/>
                    <a:pt x="0" y="145"/>
                    <a:pt x="0" y="93"/>
                  </a:cubicBezTo>
                  <a:cubicBezTo>
                    <a:pt x="0" y="42"/>
                    <a:pt x="42" y="0"/>
                    <a:pt x="94"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1102" name="Google Shape;1102;p31"/>
          <p:cNvSpPr/>
          <p:nvPr/>
        </p:nvSpPr>
        <p:spPr>
          <a:xfrm rot="-5400000" flipH="1">
            <a:off x="-32448" y="-1355816"/>
            <a:ext cx="1650596" cy="1979083"/>
          </a:xfrm>
          <a:custGeom>
            <a:avLst/>
            <a:gdLst/>
            <a:ahLst/>
            <a:cxnLst/>
            <a:rect l="l" t="t" r="r" b="b"/>
            <a:pathLst>
              <a:path w="7080" h="8489" extrusionOk="0">
                <a:moveTo>
                  <a:pt x="5669" y="26"/>
                </a:moveTo>
                <a:lnTo>
                  <a:pt x="7053" y="26"/>
                </a:lnTo>
                <a:lnTo>
                  <a:pt x="7053" y="1410"/>
                </a:lnTo>
                <a:lnTo>
                  <a:pt x="5669" y="1410"/>
                </a:lnTo>
                <a:lnTo>
                  <a:pt x="5669" y="26"/>
                </a:lnTo>
                <a:moveTo>
                  <a:pt x="7053" y="2821"/>
                </a:moveTo>
                <a:lnTo>
                  <a:pt x="5669" y="2821"/>
                </a:lnTo>
                <a:lnTo>
                  <a:pt x="5669" y="1437"/>
                </a:lnTo>
                <a:lnTo>
                  <a:pt x="7053" y="1437"/>
                </a:lnTo>
                <a:lnTo>
                  <a:pt x="7053" y="2821"/>
                </a:lnTo>
                <a:moveTo>
                  <a:pt x="7053" y="4232"/>
                </a:moveTo>
                <a:lnTo>
                  <a:pt x="5669" y="4232"/>
                </a:lnTo>
                <a:lnTo>
                  <a:pt x="5669" y="2847"/>
                </a:lnTo>
                <a:lnTo>
                  <a:pt x="7053" y="2847"/>
                </a:lnTo>
                <a:lnTo>
                  <a:pt x="7053" y="4232"/>
                </a:lnTo>
                <a:moveTo>
                  <a:pt x="7053" y="5642"/>
                </a:moveTo>
                <a:lnTo>
                  <a:pt x="5669" y="5642"/>
                </a:lnTo>
                <a:lnTo>
                  <a:pt x="5669" y="4258"/>
                </a:lnTo>
                <a:lnTo>
                  <a:pt x="7053" y="4258"/>
                </a:lnTo>
                <a:lnTo>
                  <a:pt x="7053" y="5642"/>
                </a:lnTo>
                <a:moveTo>
                  <a:pt x="7053" y="7052"/>
                </a:moveTo>
                <a:lnTo>
                  <a:pt x="5669" y="7052"/>
                </a:lnTo>
                <a:lnTo>
                  <a:pt x="5669" y="5669"/>
                </a:lnTo>
                <a:lnTo>
                  <a:pt x="7053" y="5669"/>
                </a:lnTo>
                <a:lnTo>
                  <a:pt x="7053" y="7052"/>
                </a:lnTo>
                <a:moveTo>
                  <a:pt x="7053" y="8463"/>
                </a:moveTo>
                <a:lnTo>
                  <a:pt x="5669" y="8463"/>
                </a:lnTo>
                <a:lnTo>
                  <a:pt x="5669" y="7079"/>
                </a:lnTo>
                <a:lnTo>
                  <a:pt x="7053" y="7079"/>
                </a:lnTo>
                <a:lnTo>
                  <a:pt x="7053" y="8463"/>
                </a:lnTo>
                <a:moveTo>
                  <a:pt x="5642" y="8463"/>
                </a:moveTo>
                <a:lnTo>
                  <a:pt x="4258" y="8463"/>
                </a:lnTo>
                <a:lnTo>
                  <a:pt x="4258" y="7079"/>
                </a:lnTo>
                <a:lnTo>
                  <a:pt x="5642" y="7079"/>
                </a:lnTo>
                <a:lnTo>
                  <a:pt x="5642" y="8463"/>
                </a:lnTo>
                <a:moveTo>
                  <a:pt x="4232" y="8463"/>
                </a:moveTo>
                <a:lnTo>
                  <a:pt x="2848" y="8463"/>
                </a:lnTo>
                <a:lnTo>
                  <a:pt x="2848" y="7079"/>
                </a:lnTo>
                <a:lnTo>
                  <a:pt x="4232" y="7079"/>
                </a:lnTo>
                <a:lnTo>
                  <a:pt x="4232" y="8463"/>
                </a:lnTo>
                <a:moveTo>
                  <a:pt x="2822" y="8463"/>
                </a:moveTo>
                <a:lnTo>
                  <a:pt x="1438" y="8463"/>
                </a:lnTo>
                <a:lnTo>
                  <a:pt x="1438" y="7079"/>
                </a:lnTo>
                <a:lnTo>
                  <a:pt x="2822" y="7079"/>
                </a:lnTo>
                <a:lnTo>
                  <a:pt x="2822" y="8463"/>
                </a:lnTo>
                <a:moveTo>
                  <a:pt x="1411" y="8463"/>
                </a:moveTo>
                <a:lnTo>
                  <a:pt x="27" y="8463"/>
                </a:lnTo>
                <a:lnTo>
                  <a:pt x="27" y="7079"/>
                </a:lnTo>
                <a:lnTo>
                  <a:pt x="1411" y="7079"/>
                </a:lnTo>
                <a:lnTo>
                  <a:pt x="1411" y="8463"/>
                </a:lnTo>
                <a:moveTo>
                  <a:pt x="27" y="5669"/>
                </a:moveTo>
                <a:lnTo>
                  <a:pt x="1411" y="5669"/>
                </a:lnTo>
                <a:lnTo>
                  <a:pt x="1411" y="7052"/>
                </a:lnTo>
                <a:lnTo>
                  <a:pt x="27" y="7052"/>
                </a:lnTo>
                <a:lnTo>
                  <a:pt x="27" y="5669"/>
                </a:lnTo>
                <a:moveTo>
                  <a:pt x="27" y="4258"/>
                </a:moveTo>
                <a:lnTo>
                  <a:pt x="1411" y="4258"/>
                </a:lnTo>
                <a:lnTo>
                  <a:pt x="1411" y="5642"/>
                </a:lnTo>
                <a:lnTo>
                  <a:pt x="27" y="5642"/>
                </a:lnTo>
                <a:lnTo>
                  <a:pt x="27" y="4258"/>
                </a:lnTo>
                <a:moveTo>
                  <a:pt x="27" y="2847"/>
                </a:moveTo>
                <a:lnTo>
                  <a:pt x="1411" y="2847"/>
                </a:lnTo>
                <a:lnTo>
                  <a:pt x="1411" y="4232"/>
                </a:lnTo>
                <a:lnTo>
                  <a:pt x="27" y="4232"/>
                </a:lnTo>
                <a:lnTo>
                  <a:pt x="27" y="2847"/>
                </a:lnTo>
                <a:moveTo>
                  <a:pt x="27" y="1437"/>
                </a:moveTo>
                <a:lnTo>
                  <a:pt x="1411" y="1437"/>
                </a:lnTo>
                <a:lnTo>
                  <a:pt x="1411" y="2821"/>
                </a:lnTo>
                <a:lnTo>
                  <a:pt x="27" y="2821"/>
                </a:lnTo>
                <a:lnTo>
                  <a:pt x="27" y="1437"/>
                </a:lnTo>
                <a:moveTo>
                  <a:pt x="27" y="26"/>
                </a:moveTo>
                <a:lnTo>
                  <a:pt x="1411" y="26"/>
                </a:lnTo>
                <a:lnTo>
                  <a:pt x="1411" y="1410"/>
                </a:lnTo>
                <a:lnTo>
                  <a:pt x="27" y="1410"/>
                </a:lnTo>
                <a:lnTo>
                  <a:pt x="27" y="26"/>
                </a:lnTo>
                <a:moveTo>
                  <a:pt x="1438" y="26"/>
                </a:moveTo>
                <a:lnTo>
                  <a:pt x="2822" y="26"/>
                </a:lnTo>
                <a:lnTo>
                  <a:pt x="2822" y="1410"/>
                </a:lnTo>
                <a:lnTo>
                  <a:pt x="1438" y="1410"/>
                </a:lnTo>
                <a:lnTo>
                  <a:pt x="1438" y="26"/>
                </a:lnTo>
                <a:moveTo>
                  <a:pt x="2848" y="26"/>
                </a:moveTo>
                <a:lnTo>
                  <a:pt x="4232" y="26"/>
                </a:lnTo>
                <a:lnTo>
                  <a:pt x="4232" y="1410"/>
                </a:lnTo>
                <a:lnTo>
                  <a:pt x="2848" y="1410"/>
                </a:lnTo>
                <a:lnTo>
                  <a:pt x="2848" y="26"/>
                </a:lnTo>
                <a:moveTo>
                  <a:pt x="2848" y="5669"/>
                </a:moveTo>
                <a:lnTo>
                  <a:pt x="4232" y="5669"/>
                </a:lnTo>
                <a:lnTo>
                  <a:pt x="4232" y="7052"/>
                </a:lnTo>
                <a:lnTo>
                  <a:pt x="2848" y="7052"/>
                </a:lnTo>
                <a:lnTo>
                  <a:pt x="2848" y="5669"/>
                </a:lnTo>
                <a:moveTo>
                  <a:pt x="4232" y="5642"/>
                </a:moveTo>
                <a:lnTo>
                  <a:pt x="2848" y="5642"/>
                </a:lnTo>
                <a:lnTo>
                  <a:pt x="2848" y="4258"/>
                </a:lnTo>
                <a:lnTo>
                  <a:pt x="4232" y="4258"/>
                </a:lnTo>
                <a:lnTo>
                  <a:pt x="4232" y="5642"/>
                </a:lnTo>
                <a:moveTo>
                  <a:pt x="4232" y="4232"/>
                </a:moveTo>
                <a:lnTo>
                  <a:pt x="2848" y="4232"/>
                </a:lnTo>
                <a:lnTo>
                  <a:pt x="2848" y="2847"/>
                </a:lnTo>
                <a:lnTo>
                  <a:pt x="4232" y="2847"/>
                </a:lnTo>
                <a:lnTo>
                  <a:pt x="4232" y="4232"/>
                </a:lnTo>
                <a:moveTo>
                  <a:pt x="4232" y="2821"/>
                </a:moveTo>
                <a:lnTo>
                  <a:pt x="2848" y="2821"/>
                </a:lnTo>
                <a:lnTo>
                  <a:pt x="2848" y="1437"/>
                </a:lnTo>
                <a:lnTo>
                  <a:pt x="4232" y="1437"/>
                </a:lnTo>
                <a:lnTo>
                  <a:pt x="4232" y="2821"/>
                </a:lnTo>
                <a:moveTo>
                  <a:pt x="1438" y="1437"/>
                </a:moveTo>
                <a:lnTo>
                  <a:pt x="2822" y="1437"/>
                </a:lnTo>
                <a:lnTo>
                  <a:pt x="2822" y="2821"/>
                </a:lnTo>
                <a:lnTo>
                  <a:pt x="1438" y="2821"/>
                </a:lnTo>
                <a:lnTo>
                  <a:pt x="1438" y="1437"/>
                </a:lnTo>
                <a:moveTo>
                  <a:pt x="1438" y="2847"/>
                </a:moveTo>
                <a:lnTo>
                  <a:pt x="2822" y="2847"/>
                </a:lnTo>
                <a:lnTo>
                  <a:pt x="2822" y="4232"/>
                </a:lnTo>
                <a:lnTo>
                  <a:pt x="1438" y="4232"/>
                </a:lnTo>
                <a:lnTo>
                  <a:pt x="1438" y="2847"/>
                </a:lnTo>
                <a:moveTo>
                  <a:pt x="1438" y="4258"/>
                </a:moveTo>
                <a:lnTo>
                  <a:pt x="2822" y="4258"/>
                </a:lnTo>
                <a:lnTo>
                  <a:pt x="2822" y="5642"/>
                </a:lnTo>
                <a:lnTo>
                  <a:pt x="1438" y="5642"/>
                </a:lnTo>
                <a:lnTo>
                  <a:pt x="1438" y="4258"/>
                </a:lnTo>
                <a:moveTo>
                  <a:pt x="1438" y="5669"/>
                </a:moveTo>
                <a:lnTo>
                  <a:pt x="2822" y="5669"/>
                </a:lnTo>
                <a:lnTo>
                  <a:pt x="2822" y="7052"/>
                </a:lnTo>
                <a:lnTo>
                  <a:pt x="1438" y="7052"/>
                </a:lnTo>
                <a:lnTo>
                  <a:pt x="1438" y="5669"/>
                </a:lnTo>
                <a:moveTo>
                  <a:pt x="5642" y="7052"/>
                </a:moveTo>
                <a:lnTo>
                  <a:pt x="4258" y="7052"/>
                </a:lnTo>
                <a:lnTo>
                  <a:pt x="4258" y="5669"/>
                </a:lnTo>
                <a:lnTo>
                  <a:pt x="5642" y="5669"/>
                </a:lnTo>
                <a:lnTo>
                  <a:pt x="5642" y="7052"/>
                </a:lnTo>
                <a:moveTo>
                  <a:pt x="5642" y="5642"/>
                </a:moveTo>
                <a:lnTo>
                  <a:pt x="4258" y="5642"/>
                </a:lnTo>
                <a:lnTo>
                  <a:pt x="4258" y="4258"/>
                </a:lnTo>
                <a:lnTo>
                  <a:pt x="5642" y="4258"/>
                </a:lnTo>
                <a:lnTo>
                  <a:pt x="5642" y="5642"/>
                </a:lnTo>
                <a:moveTo>
                  <a:pt x="5642" y="4232"/>
                </a:moveTo>
                <a:lnTo>
                  <a:pt x="4258" y="4232"/>
                </a:lnTo>
                <a:lnTo>
                  <a:pt x="4258" y="2847"/>
                </a:lnTo>
                <a:lnTo>
                  <a:pt x="5642" y="2847"/>
                </a:lnTo>
                <a:lnTo>
                  <a:pt x="5642" y="4232"/>
                </a:lnTo>
                <a:moveTo>
                  <a:pt x="5642" y="2821"/>
                </a:moveTo>
                <a:lnTo>
                  <a:pt x="4258" y="2821"/>
                </a:lnTo>
                <a:lnTo>
                  <a:pt x="4258" y="1437"/>
                </a:lnTo>
                <a:lnTo>
                  <a:pt x="5642" y="1437"/>
                </a:lnTo>
                <a:lnTo>
                  <a:pt x="5642" y="2821"/>
                </a:lnTo>
                <a:moveTo>
                  <a:pt x="4258" y="26"/>
                </a:moveTo>
                <a:lnTo>
                  <a:pt x="5642" y="26"/>
                </a:lnTo>
                <a:lnTo>
                  <a:pt x="5642" y="1410"/>
                </a:lnTo>
                <a:lnTo>
                  <a:pt x="4258" y="1410"/>
                </a:lnTo>
                <a:lnTo>
                  <a:pt x="4258" y="26"/>
                </a:lnTo>
                <a:moveTo>
                  <a:pt x="5669" y="0"/>
                </a:moveTo>
                <a:lnTo>
                  <a:pt x="5642" y="0"/>
                </a:lnTo>
                <a:lnTo>
                  <a:pt x="4258" y="0"/>
                </a:lnTo>
                <a:lnTo>
                  <a:pt x="4232" y="0"/>
                </a:lnTo>
                <a:lnTo>
                  <a:pt x="2848" y="0"/>
                </a:lnTo>
                <a:lnTo>
                  <a:pt x="2822" y="0"/>
                </a:lnTo>
                <a:lnTo>
                  <a:pt x="1438" y="0"/>
                </a:lnTo>
                <a:lnTo>
                  <a:pt x="1411" y="0"/>
                </a:lnTo>
                <a:lnTo>
                  <a:pt x="0" y="0"/>
                </a:lnTo>
                <a:lnTo>
                  <a:pt x="0" y="1410"/>
                </a:lnTo>
                <a:lnTo>
                  <a:pt x="0" y="1437"/>
                </a:lnTo>
                <a:lnTo>
                  <a:pt x="0" y="2821"/>
                </a:lnTo>
                <a:lnTo>
                  <a:pt x="0" y="2847"/>
                </a:lnTo>
                <a:lnTo>
                  <a:pt x="0" y="4232"/>
                </a:lnTo>
                <a:lnTo>
                  <a:pt x="0" y="4258"/>
                </a:lnTo>
                <a:lnTo>
                  <a:pt x="0" y="5642"/>
                </a:lnTo>
                <a:lnTo>
                  <a:pt x="0" y="5669"/>
                </a:lnTo>
                <a:lnTo>
                  <a:pt x="0" y="7052"/>
                </a:lnTo>
                <a:lnTo>
                  <a:pt x="0" y="7079"/>
                </a:lnTo>
                <a:lnTo>
                  <a:pt x="0" y="8489"/>
                </a:lnTo>
                <a:lnTo>
                  <a:pt x="1411" y="8489"/>
                </a:lnTo>
                <a:lnTo>
                  <a:pt x="1438" y="8489"/>
                </a:lnTo>
                <a:lnTo>
                  <a:pt x="2822" y="8489"/>
                </a:lnTo>
                <a:lnTo>
                  <a:pt x="2848" y="8489"/>
                </a:lnTo>
                <a:lnTo>
                  <a:pt x="4232" y="8489"/>
                </a:lnTo>
                <a:lnTo>
                  <a:pt x="4258" y="8489"/>
                </a:lnTo>
                <a:lnTo>
                  <a:pt x="5642" y="8489"/>
                </a:lnTo>
                <a:lnTo>
                  <a:pt x="5669" y="8489"/>
                </a:lnTo>
                <a:lnTo>
                  <a:pt x="7080" y="8489"/>
                </a:lnTo>
                <a:lnTo>
                  <a:pt x="7080" y="7079"/>
                </a:lnTo>
                <a:lnTo>
                  <a:pt x="7080" y="7052"/>
                </a:lnTo>
                <a:lnTo>
                  <a:pt x="7080" y="5669"/>
                </a:lnTo>
                <a:lnTo>
                  <a:pt x="7080" y="5642"/>
                </a:lnTo>
                <a:lnTo>
                  <a:pt x="7080" y="4258"/>
                </a:lnTo>
                <a:lnTo>
                  <a:pt x="7080" y="4232"/>
                </a:lnTo>
                <a:lnTo>
                  <a:pt x="7080" y="2847"/>
                </a:lnTo>
                <a:lnTo>
                  <a:pt x="7080" y="2821"/>
                </a:lnTo>
                <a:lnTo>
                  <a:pt x="7080" y="1437"/>
                </a:lnTo>
                <a:lnTo>
                  <a:pt x="7080" y="1410"/>
                </a:lnTo>
                <a:lnTo>
                  <a:pt x="7080" y="0"/>
                </a:lnTo>
                <a:lnTo>
                  <a:pt x="566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pic>
        <p:nvPicPr>
          <p:cNvPr id="1103" name="Google Shape;1103;p31"/>
          <p:cNvPicPr preferRelativeResize="0"/>
          <p:nvPr/>
        </p:nvPicPr>
        <p:blipFill>
          <a:blip r:embed="rId3">
            <a:alphaModFix/>
          </a:blip>
          <a:stretch>
            <a:fillRect/>
          </a:stretch>
        </p:blipFill>
        <p:spPr>
          <a:xfrm flipH="1">
            <a:off x="8098471" y="4277901"/>
            <a:ext cx="1839530" cy="181127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Background 1">
  <p:cSld name="BLANK_2">
    <p:spTree>
      <p:nvGrpSpPr>
        <p:cNvPr id="1" name="Shape 1104"/>
        <p:cNvGrpSpPr/>
        <p:nvPr/>
      </p:nvGrpSpPr>
      <p:grpSpPr>
        <a:xfrm>
          <a:off x="0" y="0"/>
          <a:ext cx="0" cy="0"/>
          <a:chOff x="0" y="0"/>
          <a:chExt cx="0" cy="0"/>
        </a:xfrm>
      </p:grpSpPr>
      <p:grpSp>
        <p:nvGrpSpPr>
          <p:cNvPr id="1105" name="Google Shape;1105;p32"/>
          <p:cNvGrpSpPr/>
          <p:nvPr/>
        </p:nvGrpSpPr>
        <p:grpSpPr>
          <a:xfrm flipH="1">
            <a:off x="7778005" y="-1040400"/>
            <a:ext cx="2305969" cy="2386601"/>
            <a:chOff x="-1148919" y="-1040400"/>
            <a:chExt cx="2305969" cy="2386601"/>
          </a:xfrm>
        </p:grpSpPr>
        <p:pic>
          <p:nvPicPr>
            <p:cNvPr id="1106" name="Google Shape;1106;p32"/>
            <p:cNvPicPr preferRelativeResize="0"/>
            <p:nvPr/>
          </p:nvPicPr>
          <p:blipFill>
            <a:blip r:embed="rId2">
              <a:alphaModFix/>
            </a:blip>
            <a:stretch>
              <a:fillRect/>
            </a:stretch>
          </p:blipFill>
          <p:spPr>
            <a:xfrm rot="10800000">
              <a:off x="-787576" y="-568600"/>
              <a:ext cx="1944626" cy="1914801"/>
            </a:xfrm>
            <a:prstGeom prst="rect">
              <a:avLst/>
            </a:prstGeom>
            <a:noFill/>
            <a:ln>
              <a:noFill/>
            </a:ln>
          </p:spPr>
        </p:pic>
        <p:sp>
          <p:nvSpPr>
            <p:cNvPr id="1107" name="Google Shape;1107;p32"/>
            <p:cNvSpPr/>
            <p:nvPr/>
          </p:nvSpPr>
          <p:spPr>
            <a:xfrm>
              <a:off x="-1148919" y="-1040400"/>
              <a:ext cx="1650596" cy="1979083"/>
            </a:xfrm>
            <a:custGeom>
              <a:avLst/>
              <a:gdLst/>
              <a:ahLst/>
              <a:cxnLst/>
              <a:rect l="l" t="t" r="r" b="b"/>
              <a:pathLst>
                <a:path w="7080" h="8489" extrusionOk="0">
                  <a:moveTo>
                    <a:pt x="5669" y="26"/>
                  </a:moveTo>
                  <a:lnTo>
                    <a:pt x="7053" y="26"/>
                  </a:lnTo>
                  <a:lnTo>
                    <a:pt x="7053" y="1410"/>
                  </a:lnTo>
                  <a:lnTo>
                    <a:pt x="5669" y="1410"/>
                  </a:lnTo>
                  <a:lnTo>
                    <a:pt x="5669" y="26"/>
                  </a:lnTo>
                  <a:moveTo>
                    <a:pt x="7053" y="2821"/>
                  </a:moveTo>
                  <a:lnTo>
                    <a:pt x="5669" y="2821"/>
                  </a:lnTo>
                  <a:lnTo>
                    <a:pt x="5669" y="1437"/>
                  </a:lnTo>
                  <a:lnTo>
                    <a:pt x="7053" y="1437"/>
                  </a:lnTo>
                  <a:lnTo>
                    <a:pt x="7053" y="2821"/>
                  </a:lnTo>
                  <a:moveTo>
                    <a:pt x="7053" y="4232"/>
                  </a:moveTo>
                  <a:lnTo>
                    <a:pt x="5669" y="4232"/>
                  </a:lnTo>
                  <a:lnTo>
                    <a:pt x="5669" y="2847"/>
                  </a:lnTo>
                  <a:lnTo>
                    <a:pt x="7053" y="2847"/>
                  </a:lnTo>
                  <a:lnTo>
                    <a:pt x="7053" y="4232"/>
                  </a:lnTo>
                  <a:moveTo>
                    <a:pt x="7053" y="5642"/>
                  </a:moveTo>
                  <a:lnTo>
                    <a:pt x="5669" y="5642"/>
                  </a:lnTo>
                  <a:lnTo>
                    <a:pt x="5669" y="4258"/>
                  </a:lnTo>
                  <a:lnTo>
                    <a:pt x="7053" y="4258"/>
                  </a:lnTo>
                  <a:lnTo>
                    <a:pt x="7053" y="5642"/>
                  </a:lnTo>
                  <a:moveTo>
                    <a:pt x="7053" y="7052"/>
                  </a:moveTo>
                  <a:lnTo>
                    <a:pt x="5669" y="7052"/>
                  </a:lnTo>
                  <a:lnTo>
                    <a:pt x="5669" y="5669"/>
                  </a:lnTo>
                  <a:lnTo>
                    <a:pt x="7053" y="5669"/>
                  </a:lnTo>
                  <a:lnTo>
                    <a:pt x="7053" y="7052"/>
                  </a:lnTo>
                  <a:moveTo>
                    <a:pt x="7053" y="8463"/>
                  </a:moveTo>
                  <a:lnTo>
                    <a:pt x="5669" y="8463"/>
                  </a:lnTo>
                  <a:lnTo>
                    <a:pt x="5669" y="7079"/>
                  </a:lnTo>
                  <a:lnTo>
                    <a:pt x="7053" y="7079"/>
                  </a:lnTo>
                  <a:lnTo>
                    <a:pt x="7053" y="8463"/>
                  </a:lnTo>
                  <a:moveTo>
                    <a:pt x="5642" y="8463"/>
                  </a:moveTo>
                  <a:lnTo>
                    <a:pt x="4258" y="8463"/>
                  </a:lnTo>
                  <a:lnTo>
                    <a:pt x="4258" y="7079"/>
                  </a:lnTo>
                  <a:lnTo>
                    <a:pt x="5642" y="7079"/>
                  </a:lnTo>
                  <a:lnTo>
                    <a:pt x="5642" y="8463"/>
                  </a:lnTo>
                  <a:moveTo>
                    <a:pt x="4232" y="8463"/>
                  </a:moveTo>
                  <a:lnTo>
                    <a:pt x="2848" y="8463"/>
                  </a:lnTo>
                  <a:lnTo>
                    <a:pt x="2848" y="7079"/>
                  </a:lnTo>
                  <a:lnTo>
                    <a:pt x="4232" y="7079"/>
                  </a:lnTo>
                  <a:lnTo>
                    <a:pt x="4232" y="8463"/>
                  </a:lnTo>
                  <a:moveTo>
                    <a:pt x="2822" y="8463"/>
                  </a:moveTo>
                  <a:lnTo>
                    <a:pt x="1438" y="8463"/>
                  </a:lnTo>
                  <a:lnTo>
                    <a:pt x="1438" y="7079"/>
                  </a:lnTo>
                  <a:lnTo>
                    <a:pt x="2822" y="7079"/>
                  </a:lnTo>
                  <a:lnTo>
                    <a:pt x="2822" y="8463"/>
                  </a:lnTo>
                  <a:moveTo>
                    <a:pt x="1411" y="8463"/>
                  </a:moveTo>
                  <a:lnTo>
                    <a:pt x="27" y="8463"/>
                  </a:lnTo>
                  <a:lnTo>
                    <a:pt x="27" y="7079"/>
                  </a:lnTo>
                  <a:lnTo>
                    <a:pt x="1411" y="7079"/>
                  </a:lnTo>
                  <a:lnTo>
                    <a:pt x="1411" y="8463"/>
                  </a:lnTo>
                  <a:moveTo>
                    <a:pt x="27" y="5669"/>
                  </a:moveTo>
                  <a:lnTo>
                    <a:pt x="1411" y="5669"/>
                  </a:lnTo>
                  <a:lnTo>
                    <a:pt x="1411" y="7052"/>
                  </a:lnTo>
                  <a:lnTo>
                    <a:pt x="27" y="7052"/>
                  </a:lnTo>
                  <a:lnTo>
                    <a:pt x="27" y="5669"/>
                  </a:lnTo>
                  <a:moveTo>
                    <a:pt x="27" y="4258"/>
                  </a:moveTo>
                  <a:lnTo>
                    <a:pt x="1411" y="4258"/>
                  </a:lnTo>
                  <a:lnTo>
                    <a:pt x="1411" y="5642"/>
                  </a:lnTo>
                  <a:lnTo>
                    <a:pt x="27" y="5642"/>
                  </a:lnTo>
                  <a:lnTo>
                    <a:pt x="27" y="4258"/>
                  </a:lnTo>
                  <a:moveTo>
                    <a:pt x="27" y="2847"/>
                  </a:moveTo>
                  <a:lnTo>
                    <a:pt x="1411" y="2847"/>
                  </a:lnTo>
                  <a:lnTo>
                    <a:pt x="1411" y="4232"/>
                  </a:lnTo>
                  <a:lnTo>
                    <a:pt x="27" y="4232"/>
                  </a:lnTo>
                  <a:lnTo>
                    <a:pt x="27" y="2847"/>
                  </a:lnTo>
                  <a:moveTo>
                    <a:pt x="27" y="1437"/>
                  </a:moveTo>
                  <a:lnTo>
                    <a:pt x="1411" y="1437"/>
                  </a:lnTo>
                  <a:lnTo>
                    <a:pt x="1411" y="2821"/>
                  </a:lnTo>
                  <a:lnTo>
                    <a:pt x="27" y="2821"/>
                  </a:lnTo>
                  <a:lnTo>
                    <a:pt x="27" y="1437"/>
                  </a:lnTo>
                  <a:moveTo>
                    <a:pt x="27" y="26"/>
                  </a:moveTo>
                  <a:lnTo>
                    <a:pt x="1411" y="26"/>
                  </a:lnTo>
                  <a:lnTo>
                    <a:pt x="1411" y="1410"/>
                  </a:lnTo>
                  <a:lnTo>
                    <a:pt x="27" y="1410"/>
                  </a:lnTo>
                  <a:lnTo>
                    <a:pt x="27" y="26"/>
                  </a:lnTo>
                  <a:moveTo>
                    <a:pt x="1438" y="26"/>
                  </a:moveTo>
                  <a:lnTo>
                    <a:pt x="2822" y="26"/>
                  </a:lnTo>
                  <a:lnTo>
                    <a:pt x="2822" y="1410"/>
                  </a:lnTo>
                  <a:lnTo>
                    <a:pt x="1438" y="1410"/>
                  </a:lnTo>
                  <a:lnTo>
                    <a:pt x="1438" y="26"/>
                  </a:lnTo>
                  <a:moveTo>
                    <a:pt x="2848" y="26"/>
                  </a:moveTo>
                  <a:lnTo>
                    <a:pt x="4232" y="26"/>
                  </a:lnTo>
                  <a:lnTo>
                    <a:pt x="4232" y="1410"/>
                  </a:lnTo>
                  <a:lnTo>
                    <a:pt x="2848" y="1410"/>
                  </a:lnTo>
                  <a:lnTo>
                    <a:pt x="2848" y="26"/>
                  </a:lnTo>
                  <a:moveTo>
                    <a:pt x="2848" y="5669"/>
                  </a:moveTo>
                  <a:lnTo>
                    <a:pt x="4232" y="5669"/>
                  </a:lnTo>
                  <a:lnTo>
                    <a:pt x="4232" y="7052"/>
                  </a:lnTo>
                  <a:lnTo>
                    <a:pt x="2848" y="7052"/>
                  </a:lnTo>
                  <a:lnTo>
                    <a:pt x="2848" y="5669"/>
                  </a:lnTo>
                  <a:moveTo>
                    <a:pt x="4232" y="5642"/>
                  </a:moveTo>
                  <a:lnTo>
                    <a:pt x="2848" y="5642"/>
                  </a:lnTo>
                  <a:lnTo>
                    <a:pt x="2848" y="4258"/>
                  </a:lnTo>
                  <a:lnTo>
                    <a:pt x="4232" y="4258"/>
                  </a:lnTo>
                  <a:lnTo>
                    <a:pt x="4232" y="5642"/>
                  </a:lnTo>
                  <a:moveTo>
                    <a:pt x="4232" y="4232"/>
                  </a:moveTo>
                  <a:lnTo>
                    <a:pt x="2848" y="4232"/>
                  </a:lnTo>
                  <a:lnTo>
                    <a:pt x="2848" y="2847"/>
                  </a:lnTo>
                  <a:lnTo>
                    <a:pt x="4232" y="2847"/>
                  </a:lnTo>
                  <a:lnTo>
                    <a:pt x="4232" y="4232"/>
                  </a:lnTo>
                  <a:moveTo>
                    <a:pt x="4232" y="2821"/>
                  </a:moveTo>
                  <a:lnTo>
                    <a:pt x="2848" y="2821"/>
                  </a:lnTo>
                  <a:lnTo>
                    <a:pt x="2848" y="1437"/>
                  </a:lnTo>
                  <a:lnTo>
                    <a:pt x="4232" y="1437"/>
                  </a:lnTo>
                  <a:lnTo>
                    <a:pt x="4232" y="2821"/>
                  </a:lnTo>
                  <a:moveTo>
                    <a:pt x="1438" y="1437"/>
                  </a:moveTo>
                  <a:lnTo>
                    <a:pt x="2822" y="1437"/>
                  </a:lnTo>
                  <a:lnTo>
                    <a:pt x="2822" y="2821"/>
                  </a:lnTo>
                  <a:lnTo>
                    <a:pt x="1438" y="2821"/>
                  </a:lnTo>
                  <a:lnTo>
                    <a:pt x="1438" y="1437"/>
                  </a:lnTo>
                  <a:moveTo>
                    <a:pt x="1438" y="2847"/>
                  </a:moveTo>
                  <a:lnTo>
                    <a:pt x="2822" y="2847"/>
                  </a:lnTo>
                  <a:lnTo>
                    <a:pt x="2822" y="4232"/>
                  </a:lnTo>
                  <a:lnTo>
                    <a:pt x="1438" y="4232"/>
                  </a:lnTo>
                  <a:lnTo>
                    <a:pt x="1438" y="2847"/>
                  </a:lnTo>
                  <a:moveTo>
                    <a:pt x="1438" y="4258"/>
                  </a:moveTo>
                  <a:lnTo>
                    <a:pt x="2822" y="4258"/>
                  </a:lnTo>
                  <a:lnTo>
                    <a:pt x="2822" y="5642"/>
                  </a:lnTo>
                  <a:lnTo>
                    <a:pt x="1438" y="5642"/>
                  </a:lnTo>
                  <a:lnTo>
                    <a:pt x="1438" y="4258"/>
                  </a:lnTo>
                  <a:moveTo>
                    <a:pt x="1438" y="5669"/>
                  </a:moveTo>
                  <a:lnTo>
                    <a:pt x="2822" y="5669"/>
                  </a:lnTo>
                  <a:lnTo>
                    <a:pt x="2822" y="7052"/>
                  </a:lnTo>
                  <a:lnTo>
                    <a:pt x="1438" y="7052"/>
                  </a:lnTo>
                  <a:lnTo>
                    <a:pt x="1438" y="5669"/>
                  </a:lnTo>
                  <a:moveTo>
                    <a:pt x="5642" y="7052"/>
                  </a:moveTo>
                  <a:lnTo>
                    <a:pt x="4258" y="7052"/>
                  </a:lnTo>
                  <a:lnTo>
                    <a:pt x="4258" y="5669"/>
                  </a:lnTo>
                  <a:lnTo>
                    <a:pt x="5642" y="5669"/>
                  </a:lnTo>
                  <a:lnTo>
                    <a:pt x="5642" y="7052"/>
                  </a:lnTo>
                  <a:moveTo>
                    <a:pt x="5642" y="5642"/>
                  </a:moveTo>
                  <a:lnTo>
                    <a:pt x="4258" y="5642"/>
                  </a:lnTo>
                  <a:lnTo>
                    <a:pt x="4258" y="4258"/>
                  </a:lnTo>
                  <a:lnTo>
                    <a:pt x="5642" y="4258"/>
                  </a:lnTo>
                  <a:lnTo>
                    <a:pt x="5642" y="5642"/>
                  </a:lnTo>
                  <a:moveTo>
                    <a:pt x="5642" y="4232"/>
                  </a:moveTo>
                  <a:lnTo>
                    <a:pt x="4258" y="4232"/>
                  </a:lnTo>
                  <a:lnTo>
                    <a:pt x="4258" y="2847"/>
                  </a:lnTo>
                  <a:lnTo>
                    <a:pt x="5642" y="2847"/>
                  </a:lnTo>
                  <a:lnTo>
                    <a:pt x="5642" y="4232"/>
                  </a:lnTo>
                  <a:moveTo>
                    <a:pt x="5642" y="2821"/>
                  </a:moveTo>
                  <a:lnTo>
                    <a:pt x="4258" y="2821"/>
                  </a:lnTo>
                  <a:lnTo>
                    <a:pt x="4258" y="1437"/>
                  </a:lnTo>
                  <a:lnTo>
                    <a:pt x="5642" y="1437"/>
                  </a:lnTo>
                  <a:lnTo>
                    <a:pt x="5642" y="2821"/>
                  </a:lnTo>
                  <a:moveTo>
                    <a:pt x="4258" y="26"/>
                  </a:moveTo>
                  <a:lnTo>
                    <a:pt x="5642" y="26"/>
                  </a:lnTo>
                  <a:lnTo>
                    <a:pt x="5642" y="1410"/>
                  </a:lnTo>
                  <a:lnTo>
                    <a:pt x="4258" y="1410"/>
                  </a:lnTo>
                  <a:lnTo>
                    <a:pt x="4258" y="26"/>
                  </a:lnTo>
                  <a:moveTo>
                    <a:pt x="5669" y="0"/>
                  </a:moveTo>
                  <a:lnTo>
                    <a:pt x="5642" y="0"/>
                  </a:lnTo>
                  <a:lnTo>
                    <a:pt x="4258" y="0"/>
                  </a:lnTo>
                  <a:lnTo>
                    <a:pt x="4232" y="0"/>
                  </a:lnTo>
                  <a:lnTo>
                    <a:pt x="2848" y="0"/>
                  </a:lnTo>
                  <a:lnTo>
                    <a:pt x="2822" y="0"/>
                  </a:lnTo>
                  <a:lnTo>
                    <a:pt x="1438" y="0"/>
                  </a:lnTo>
                  <a:lnTo>
                    <a:pt x="1411" y="0"/>
                  </a:lnTo>
                  <a:lnTo>
                    <a:pt x="0" y="0"/>
                  </a:lnTo>
                  <a:lnTo>
                    <a:pt x="0" y="1410"/>
                  </a:lnTo>
                  <a:lnTo>
                    <a:pt x="0" y="1437"/>
                  </a:lnTo>
                  <a:lnTo>
                    <a:pt x="0" y="2821"/>
                  </a:lnTo>
                  <a:lnTo>
                    <a:pt x="0" y="2847"/>
                  </a:lnTo>
                  <a:lnTo>
                    <a:pt x="0" y="4232"/>
                  </a:lnTo>
                  <a:lnTo>
                    <a:pt x="0" y="4258"/>
                  </a:lnTo>
                  <a:lnTo>
                    <a:pt x="0" y="5642"/>
                  </a:lnTo>
                  <a:lnTo>
                    <a:pt x="0" y="5669"/>
                  </a:lnTo>
                  <a:lnTo>
                    <a:pt x="0" y="7052"/>
                  </a:lnTo>
                  <a:lnTo>
                    <a:pt x="0" y="7079"/>
                  </a:lnTo>
                  <a:lnTo>
                    <a:pt x="0" y="8489"/>
                  </a:lnTo>
                  <a:lnTo>
                    <a:pt x="1411" y="8489"/>
                  </a:lnTo>
                  <a:lnTo>
                    <a:pt x="1438" y="8489"/>
                  </a:lnTo>
                  <a:lnTo>
                    <a:pt x="2822" y="8489"/>
                  </a:lnTo>
                  <a:lnTo>
                    <a:pt x="2848" y="8489"/>
                  </a:lnTo>
                  <a:lnTo>
                    <a:pt x="4232" y="8489"/>
                  </a:lnTo>
                  <a:lnTo>
                    <a:pt x="4258" y="8489"/>
                  </a:lnTo>
                  <a:lnTo>
                    <a:pt x="5642" y="8489"/>
                  </a:lnTo>
                  <a:lnTo>
                    <a:pt x="5669" y="8489"/>
                  </a:lnTo>
                  <a:lnTo>
                    <a:pt x="7080" y="8489"/>
                  </a:lnTo>
                  <a:lnTo>
                    <a:pt x="7080" y="7079"/>
                  </a:lnTo>
                  <a:lnTo>
                    <a:pt x="7080" y="7052"/>
                  </a:lnTo>
                  <a:lnTo>
                    <a:pt x="7080" y="5669"/>
                  </a:lnTo>
                  <a:lnTo>
                    <a:pt x="7080" y="5642"/>
                  </a:lnTo>
                  <a:lnTo>
                    <a:pt x="7080" y="4258"/>
                  </a:lnTo>
                  <a:lnTo>
                    <a:pt x="7080" y="4232"/>
                  </a:lnTo>
                  <a:lnTo>
                    <a:pt x="7080" y="2847"/>
                  </a:lnTo>
                  <a:lnTo>
                    <a:pt x="7080" y="2821"/>
                  </a:lnTo>
                  <a:lnTo>
                    <a:pt x="7080" y="1437"/>
                  </a:lnTo>
                  <a:lnTo>
                    <a:pt x="7080" y="1410"/>
                  </a:lnTo>
                  <a:lnTo>
                    <a:pt x="7080" y="0"/>
                  </a:lnTo>
                  <a:lnTo>
                    <a:pt x="566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108" name="Google Shape;1108;p32"/>
          <p:cNvGrpSpPr/>
          <p:nvPr/>
        </p:nvGrpSpPr>
        <p:grpSpPr>
          <a:xfrm flipH="1">
            <a:off x="-310719" y="-666675"/>
            <a:ext cx="1893126" cy="1714399"/>
            <a:chOff x="6590648" y="-666675"/>
            <a:chExt cx="1893126" cy="1714399"/>
          </a:xfrm>
        </p:grpSpPr>
        <p:pic>
          <p:nvPicPr>
            <p:cNvPr id="1109" name="Google Shape;1109;p32"/>
            <p:cNvPicPr preferRelativeResize="0"/>
            <p:nvPr/>
          </p:nvPicPr>
          <p:blipFill>
            <a:blip r:embed="rId3">
              <a:alphaModFix/>
            </a:blip>
            <a:stretch>
              <a:fillRect/>
            </a:stretch>
          </p:blipFill>
          <p:spPr>
            <a:xfrm rot="4194931">
              <a:off x="6981552" y="-425774"/>
              <a:ext cx="1374719" cy="1232597"/>
            </a:xfrm>
            <a:prstGeom prst="rect">
              <a:avLst/>
            </a:prstGeom>
            <a:noFill/>
            <a:ln>
              <a:noFill/>
            </a:ln>
          </p:spPr>
        </p:pic>
        <p:grpSp>
          <p:nvGrpSpPr>
            <p:cNvPr id="1110" name="Google Shape;1110;p32"/>
            <p:cNvGrpSpPr/>
            <p:nvPr/>
          </p:nvGrpSpPr>
          <p:grpSpPr>
            <a:xfrm>
              <a:off x="6590648" y="-97117"/>
              <a:ext cx="1282610" cy="489908"/>
              <a:chOff x="2698560" y="4630320"/>
              <a:chExt cx="1732320" cy="661680"/>
            </a:xfrm>
          </p:grpSpPr>
          <p:sp>
            <p:nvSpPr>
              <p:cNvPr id="1111" name="Google Shape;1111;p32"/>
              <p:cNvSpPr/>
              <p:nvPr/>
            </p:nvSpPr>
            <p:spPr>
              <a:xfrm>
                <a:off x="2698560" y="4630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2" name="Google Shape;1112;p32"/>
              <p:cNvSpPr/>
              <p:nvPr/>
            </p:nvSpPr>
            <p:spPr>
              <a:xfrm>
                <a:off x="311436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3" name="Google Shape;1113;p32"/>
              <p:cNvSpPr/>
              <p:nvPr/>
            </p:nvSpPr>
            <p:spPr>
              <a:xfrm>
                <a:off x="3530880" y="4630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4" name="Google Shape;1114;p32"/>
              <p:cNvSpPr/>
              <p:nvPr/>
            </p:nvSpPr>
            <p:spPr>
              <a:xfrm>
                <a:off x="3947040" y="4630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5" name="Google Shape;1115;p32"/>
              <p:cNvSpPr/>
              <p:nvPr/>
            </p:nvSpPr>
            <p:spPr>
              <a:xfrm>
                <a:off x="4363560" y="4630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6" name="Google Shape;1116;p32"/>
              <p:cNvSpPr/>
              <p:nvPr/>
            </p:nvSpPr>
            <p:spPr>
              <a:xfrm>
                <a:off x="2698560" y="4927320"/>
                <a:ext cx="66960" cy="6768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7" name="Google Shape;1117;p32"/>
              <p:cNvSpPr/>
              <p:nvPr/>
            </p:nvSpPr>
            <p:spPr>
              <a:xfrm>
                <a:off x="311436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8" name="Google Shape;1118;p32"/>
              <p:cNvSpPr/>
              <p:nvPr/>
            </p:nvSpPr>
            <p:spPr>
              <a:xfrm>
                <a:off x="3530880" y="4927320"/>
                <a:ext cx="67320" cy="6768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9" name="Google Shape;1119;p32"/>
              <p:cNvSpPr/>
              <p:nvPr/>
            </p:nvSpPr>
            <p:spPr>
              <a:xfrm>
                <a:off x="3947040" y="4927320"/>
                <a:ext cx="67680" cy="6768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0" name="Google Shape;1120;p32"/>
              <p:cNvSpPr/>
              <p:nvPr/>
            </p:nvSpPr>
            <p:spPr>
              <a:xfrm>
                <a:off x="4363560" y="4927320"/>
                <a:ext cx="67320" cy="67680"/>
              </a:xfrm>
              <a:custGeom>
                <a:avLst/>
                <a:gdLst/>
                <a:ahLst/>
                <a:cxnLst/>
                <a:rect l="l" t="t" r="r" b="b"/>
                <a:pathLst>
                  <a:path w="187" h="188" extrusionOk="0">
                    <a:moveTo>
                      <a:pt x="187" y="94"/>
                    </a:moveTo>
                    <a:cubicBezTo>
                      <a:pt x="187" y="146"/>
                      <a:pt x="145" y="188"/>
                      <a:pt x="94" y="188"/>
                    </a:cubicBezTo>
                    <a:cubicBezTo>
                      <a:pt x="42" y="188"/>
                      <a:pt x="0" y="146"/>
                      <a:pt x="0" y="94"/>
                    </a:cubicBezTo>
                    <a:cubicBezTo>
                      <a:pt x="0" y="42"/>
                      <a:pt x="42" y="0"/>
                      <a:pt x="94"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1" name="Google Shape;1121;p32"/>
              <p:cNvSpPr/>
              <p:nvPr/>
            </p:nvSpPr>
            <p:spPr>
              <a:xfrm>
                <a:off x="2698560" y="5224680"/>
                <a:ext cx="66960" cy="67320"/>
              </a:xfrm>
              <a:custGeom>
                <a:avLst/>
                <a:gdLst/>
                <a:ahLst/>
                <a:cxnLst/>
                <a:rect l="l" t="t" r="r" b="b"/>
                <a:pathLst>
                  <a:path w="186" h="187" extrusionOk="0">
                    <a:moveTo>
                      <a:pt x="186" y="93"/>
                    </a:moveTo>
                    <a:cubicBezTo>
                      <a:pt x="186" y="145"/>
                      <a:pt x="144" y="187"/>
                      <a:pt x="93" y="187"/>
                    </a:cubicBezTo>
                    <a:cubicBezTo>
                      <a:pt x="42" y="187"/>
                      <a:pt x="0" y="145"/>
                      <a:pt x="0" y="93"/>
                    </a:cubicBezTo>
                    <a:cubicBezTo>
                      <a:pt x="0" y="42"/>
                      <a:pt x="42" y="0"/>
                      <a:pt x="93" y="0"/>
                    </a:cubicBezTo>
                    <a:cubicBezTo>
                      <a:pt x="144" y="0"/>
                      <a:pt x="186" y="42"/>
                      <a:pt x="186"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2" name="Google Shape;1122;p32"/>
              <p:cNvSpPr/>
              <p:nvPr/>
            </p:nvSpPr>
            <p:spPr>
              <a:xfrm>
                <a:off x="311436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3" name="Google Shape;1123;p32"/>
              <p:cNvSpPr/>
              <p:nvPr/>
            </p:nvSpPr>
            <p:spPr>
              <a:xfrm>
                <a:off x="3530880" y="5224680"/>
                <a:ext cx="67320" cy="67320"/>
              </a:xfrm>
              <a:custGeom>
                <a:avLst/>
                <a:gdLst/>
                <a:ahLst/>
                <a:cxnLst/>
                <a:rect l="l" t="t" r="r" b="b"/>
                <a:pathLst>
                  <a:path w="187" h="187" extrusionOk="0">
                    <a:moveTo>
                      <a:pt x="187" y="93"/>
                    </a:moveTo>
                    <a:cubicBezTo>
                      <a:pt x="187" y="145"/>
                      <a:pt x="145" y="187"/>
                      <a:pt x="93" y="187"/>
                    </a:cubicBezTo>
                    <a:cubicBezTo>
                      <a:pt x="42" y="187"/>
                      <a:pt x="0" y="145"/>
                      <a:pt x="0" y="93"/>
                    </a:cubicBezTo>
                    <a:cubicBezTo>
                      <a:pt x="0" y="42"/>
                      <a:pt x="42" y="0"/>
                      <a:pt x="93"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4" name="Google Shape;1124;p32"/>
              <p:cNvSpPr/>
              <p:nvPr/>
            </p:nvSpPr>
            <p:spPr>
              <a:xfrm>
                <a:off x="3947040" y="5224680"/>
                <a:ext cx="67680" cy="67320"/>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5" name="Google Shape;1125;p32"/>
              <p:cNvSpPr/>
              <p:nvPr/>
            </p:nvSpPr>
            <p:spPr>
              <a:xfrm>
                <a:off x="4363560" y="5224680"/>
                <a:ext cx="67320" cy="67320"/>
              </a:xfrm>
              <a:custGeom>
                <a:avLst/>
                <a:gdLst/>
                <a:ahLst/>
                <a:cxnLst/>
                <a:rect l="l" t="t" r="r" b="b"/>
                <a:pathLst>
                  <a:path w="187" h="187" extrusionOk="0">
                    <a:moveTo>
                      <a:pt x="187" y="93"/>
                    </a:moveTo>
                    <a:cubicBezTo>
                      <a:pt x="187" y="145"/>
                      <a:pt x="145" y="187"/>
                      <a:pt x="94" y="187"/>
                    </a:cubicBezTo>
                    <a:cubicBezTo>
                      <a:pt x="42" y="187"/>
                      <a:pt x="0" y="145"/>
                      <a:pt x="0" y="93"/>
                    </a:cubicBezTo>
                    <a:cubicBezTo>
                      <a:pt x="0" y="42"/>
                      <a:pt x="42" y="0"/>
                      <a:pt x="94"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1126" name="Google Shape;1126;p32"/>
          <p:cNvGrpSpPr/>
          <p:nvPr/>
        </p:nvGrpSpPr>
        <p:grpSpPr>
          <a:xfrm flipH="1">
            <a:off x="3753993" y="4721936"/>
            <a:ext cx="666094" cy="270009"/>
            <a:chOff x="4945710" y="4695477"/>
            <a:chExt cx="666094" cy="270009"/>
          </a:xfrm>
        </p:grpSpPr>
        <p:sp>
          <p:nvSpPr>
            <p:cNvPr id="1127" name="Google Shape;1127;p32"/>
            <p:cNvSpPr/>
            <p:nvPr/>
          </p:nvSpPr>
          <p:spPr>
            <a:xfrm>
              <a:off x="4945710" y="4695477"/>
              <a:ext cx="49577" cy="50110"/>
            </a:xfrm>
            <a:custGeom>
              <a:avLst/>
              <a:gdLst/>
              <a:ahLst/>
              <a:cxnLst/>
              <a:rect l="l" t="t" r="r" b="b"/>
              <a:pathLst>
                <a:path w="186" h="188" extrusionOk="0">
                  <a:moveTo>
                    <a:pt x="186" y="94"/>
                  </a:moveTo>
                  <a:cubicBezTo>
                    <a:pt x="186" y="146"/>
                    <a:pt x="144" y="188"/>
                    <a:pt x="93" y="188"/>
                  </a:cubicBezTo>
                  <a:cubicBezTo>
                    <a:pt x="42" y="188"/>
                    <a:pt x="0" y="146"/>
                    <a:pt x="0" y="94"/>
                  </a:cubicBezTo>
                  <a:cubicBezTo>
                    <a:pt x="0" y="42"/>
                    <a:pt x="42" y="0"/>
                    <a:pt x="93" y="0"/>
                  </a:cubicBezTo>
                  <a:cubicBezTo>
                    <a:pt x="144" y="0"/>
                    <a:pt x="186" y="42"/>
                    <a:pt x="186"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8" name="Google Shape;1128;p32"/>
            <p:cNvSpPr/>
            <p:nvPr/>
          </p:nvSpPr>
          <p:spPr>
            <a:xfrm>
              <a:off x="5253569" y="4695477"/>
              <a:ext cx="50110" cy="50110"/>
            </a:xfrm>
            <a:custGeom>
              <a:avLst/>
              <a:gdLst/>
              <a:ahLst/>
              <a:cxnLst/>
              <a:rect l="l" t="t" r="r" b="b"/>
              <a:pathLst>
                <a:path w="188" h="188" extrusionOk="0">
                  <a:moveTo>
                    <a:pt x="188" y="94"/>
                  </a:moveTo>
                  <a:cubicBezTo>
                    <a:pt x="188" y="146"/>
                    <a:pt x="146" y="188"/>
                    <a:pt x="94" y="188"/>
                  </a:cubicBezTo>
                  <a:cubicBezTo>
                    <a:pt x="42" y="188"/>
                    <a:pt x="0" y="146"/>
                    <a:pt x="0" y="94"/>
                  </a:cubicBezTo>
                  <a:cubicBezTo>
                    <a:pt x="0" y="42"/>
                    <a:pt x="42" y="0"/>
                    <a:pt x="94" y="0"/>
                  </a:cubicBezTo>
                  <a:cubicBezTo>
                    <a:pt x="146" y="0"/>
                    <a:pt x="188" y="42"/>
                    <a:pt x="188"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9" name="Google Shape;1129;p32"/>
            <p:cNvSpPr/>
            <p:nvPr/>
          </p:nvSpPr>
          <p:spPr>
            <a:xfrm>
              <a:off x="5561960" y="4695477"/>
              <a:ext cx="49844" cy="50110"/>
            </a:xfrm>
            <a:custGeom>
              <a:avLst/>
              <a:gdLst/>
              <a:ahLst/>
              <a:cxnLst/>
              <a:rect l="l" t="t" r="r" b="b"/>
              <a:pathLst>
                <a:path w="187" h="188" extrusionOk="0">
                  <a:moveTo>
                    <a:pt x="187" y="94"/>
                  </a:moveTo>
                  <a:cubicBezTo>
                    <a:pt x="187" y="146"/>
                    <a:pt x="145" y="188"/>
                    <a:pt x="93" y="188"/>
                  </a:cubicBezTo>
                  <a:cubicBezTo>
                    <a:pt x="42" y="188"/>
                    <a:pt x="0" y="146"/>
                    <a:pt x="0" y="94"/>
                  </a:cubicBezTo>
                  <a:cubicBezTo>
                    <a:pt x="0" y="42"/>
                    <a:pt x="42" y="0"/>
                    <a:pt x="93" y="0"/>
                  </a:cubicBezTo>
                  <a:cubicBezTo>
                    <a:pt x="145" y="0"/>
                    <a:pt x="187" y="42"/>
                    <a:pt x="187"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30" name="Google Shape;1130;p32"/>
            <p:cNvSpPr/>
            <p:nvPr/>
          </p:nvSpPr>
          <p:spPr>
            <a:xfrm>
              <a:off x="4945710" y="4915643"/>
              <a:ext cx="49577" cy="49844"/>
            </a:xfrm>
            <a:custGeom>
              <a:avLst/>
              <a:gdLst/>
              <a:ahLst/>
              <a:cxnLst/>
              <a:rect l="l" t="t" r="r" b="b"/>
              <a:pathLst>
                <a:path w="186" h="187" extrusionOk="0">
                  <a:moveTo>
                    <a:pt x="186" y="93"/>
                  </a:moveTo>
                  <a:cubicBezTo>
                    <a:pt x="186" y="145"/>
                    <a:pt x="144" y="187"/>
                    <a:pt x="93" y="187"/>
                  </a:cubicBezTo>
                  <a:cubicBezTo>
                    <a:pt x="42" y="187"/>
                    <a:pt x="0" y="145"/>
                    <a:pt x="0" y="93"/>
                  </a:cubicBezTo>
                  <a:cubicBezTo>
                    <a:pt x="0" y="42"/>
                    <a:pt x="42" y="0"/>
                    <a:pt x="93" y="0"/>
                  </a:cubicBezTo>
                  <a:cubicBezTo>
                    <a:pt x="144" y="0"/>
                    <a:pt x="186" y="42"/>
                    <a:pt x="186"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31" name="Google Shape;1131;p32"/>
            <p:cNvSpPr/>
            <p:nvPr/>
          </p:nvSpPr>
          <p:spPr>
            <a:xfrm>
              <a:off x="5253569" y="4915643"/>
              <a:ext cx="50110" cy="49844"/>
            </a:xfrm>
            <a:custGeom>
              <a:avLst/>
              <a:gdLst/>
              <a:ahLst/>
              <a:cxnLst/>
              <a:rect l="l" t="t" r="r" b="b"/>
              <a:pathLst>
                <a:path w="188" h="187" extrusionOk="0">
                  <a:moveTo>
                    <a:pt x="188" y="93"/>
                  </a:moveTo>
                  <a:cubicBezTo>
                    <a:pt x="188" y="145"/>
                    <a:pt x="146" y="187"/>
                    <a:pt x="94" y="187"/>
                  </a:cubicBezTo>
                  <a:cubicBezTo>
                    <a:pt x="42" y="187"/>
                    <a:pt x="0" y="145"/>
                    <a:pt x="0" y="93"/>
                  </a:cubicBezTo>
                  <a:cubicBezTo>
                    <a:pt x="0" y="42"/>
                    <a:pt x="42" y="0"/>
                    <a:pt x="94" y="0"/>
                  </a:cubicBezTo>
                  <a:cubicBezTo>
                    <a:pt x="146" y="0"/>
                    <a:pt x="188" y="42"/>
                    <a:pt x="188"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32" name="Google Shape;1132;p32"/>
            <p:cNvSpPr/>
            <p:nvPr/>
          </p:nvSpPr>
          <p:spPr>
            <a:xfrm>
              <a:off x="5561960" y="4915643"/>
              <a:ext cx="49844" cy="49844"/>
            </a:xfrm>
            <a:custGeom>
              <a:avLst/>
              <a:gdLst/>
              <a:ahLst/>
              <a:cxnLst/>
              <a:rect l="l" t="t" r="r" b="b"/>
              <a:pathLst>
                <a:path w="187" h="187" extrusionOk="0">
                  <a:moveTo>
                    <a:pt x="187" y="93"/>
                  </a:moveTo>
                  <a:cubicBezTo>
                    <a:pt x="187" y="145"/>
                    <a:pt x="145" y="187"/>
                    <a:pt x="93" y="187"/>
                  </a:cubicBezTo>
                  <a:cubicBezTo>
                    <a:pt x="42" y="187"/>
                    <a:pt x="0" y="145"/>
                    <a:pt x="0" y="93"/>
                  </a:cubicBezTo>
                  <a:cubicBezTo>
                    <a:pt x="0" y="42"/>
                    <a:pt x="42" y="0"/>
                    <a:pt x="93" y="0"/>
                  </a:cubicBezTo>
                  <a:cubicBezTo>
                    <a:pt x="145" y="0"/>
                    <a:pt x="187" y="42"/>
                    <a:pt x="187"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pic>
        <p:nvPicPr>
          <p:cNvPr id="1133" name="Google Shape;1133;p32"/>
          <p:cNvPicPr preferRelativeResize="0"/>
          <p:nvPr/>
        </p:nvPicPr>
        <p:blipFill>
          <a:blip r:embed="rId4">
            <a:alphaModFix/>
          </a:blip>
          <a:stretch>
            <a:fillRect/>
          </a:stretch>
        </p:blipFill>
        <p:spPr>
          <a:xfrm rot="5400000" flipH="1">
            <a:off x="28168" y="4195932"/>
            <a:ext cx="1474027" cy="1466599"/>
          </a:xfrm>
          <a:prstGeom prst="rect">
            <a:avLst/>
          </a:prstGeom>
          <a:noFill/>
          <a:ln>
            <a:noFill/>
          </a:ln>
        </p:spPr>
      </p:pic>
      <p:pic>
        <p:nvPicPr>
          <p:cNvPr id="1134" name="Google Shape;1134;p32"/>
          <p:cNvPicPr preferRelativeResize="0"/>
          <p:nvPr/>
        </p:nvPicPr>
        <p:blipFill>
          <a:blip r:embed="rId3">
            <a:alphaModFix/>
          </a:blip>
          <a:stretch>
            <a:fillRect/>
          </a:stretch>
        </p:blipFill>
        <p:spPr>
          <a:xfrm rot="10800000" flipH="1">
            <a:off x="7386187" y="4486655"/>
            <a:ext cx="1374716" cy="123259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flip="none" rotWithShape="1">
          <a:gsLst>
            <a:gs pos="0">
              <a:srgbClr val="000000"/>
            </a:gs>
            <a:gs pos="39999">
              <a:srgbClr val="0A128C"/>
            </a:gs>
            <a:gs pos="70000">
              <a:srgbClr val="181CC7"/>
            </a:gs>
            <a:gs pos="88000">
              <a:srgbClr val="7005D4"/>
            </a:gs>
            <a:gs pos="100000">
              <a:srgbClr val="8C3D91"/>
            </a:gs>
          </a:gsLst>
          <a:lin ang="5400000" scaled="0"/>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42613"/>
            <a:ext cx="77178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Merriweather"/>
              <a:buNone/>
              <a:defRPr sz="2800" b="1">
                <a:solidFill>
                  <a:schemeClr val="dk1"/>
                </a:solidFill>
                <a:latin typeface="Merriweather"/>
                <a:ea typeface="Merriweather"/>
                <a:cs typeface="Merriweather"/>
                <a:sym typeface="Merriweather"/>
              </a:defRPr>
            </a:lvl1pPr>
            <a:lvl2pPr lvl="1">
              <a:spcBef>
                <a:spcPts val="0"/>
              </a:spcBef>
              <a:spcAft>
                <a:spcPts val="0"/>
              </a:spcAft>
              <a:buClr>
                <a:schemeClr val="dk1"/>
              </a:buClr>
              <a:buSzPts val="2800"/>
              <a:buFont typeface="Merriweather"/>
              <a:buNone/>
              <a:defRPr sz="2800" b="1">
                <a:solidFill>
                  <a:schemeClr val="dk1"/>
                </a:solidFill>
                <a:latin typeface="Merriweather"/>
                <a:ea typeface="Merriweather"/>
                <a:cs typeface="Merriweather"/>
                <a:sym typeface="Merriweather"/>
              </a:defRPr>
            </a:lvl2pPr>
            <a:lvl3pPr lvl="2">
              <a:spcBef>
                <a:spcPts val="0"/>
              </a:spcBef>
              <a:spcAft>
                <a:spcPts val="0"/>
              </a:spcAft>
              <a:buClr>
                <a:schemeClr val="dk1"/>
              </a:buClr>
              <a:buSzPts val="2800"/>
              <a:buFont typeface="Merriweather"/>
              <a:buNone/>
              <a:defRPr sz="2800" b="1">
                <a:solidFill>
                  <a:schemeClr val="dk1"/>
                </a:solidFill>
                <a:latin typeface="Merriweather"/>
                <a:ea typeface="Merriweather"/>
                <a:cs typeface="Merriweather"/>
                <a:sym typeface="Merriweather"/>
              </a:defRPr>
            </a:lvl3pPr>
            <a:lvl4pPr lvl="3">
              <a:spcBef>
                <a:spcPts val="0"/>
              </a:spcBef>
              <a:spcAft>
                <a:spcPts val="0"/>
              </a:spcAft>
              <a:buClr>
                <a:schemeClr val="dk1"/>
              </a:buClr>
              <a:buSzPts val="2800"/>
              <a:buFont typeface="Merriweather"/>
              <a:buNone/>
              <a:defRPr sz="2800" b="1">
                <a:solidFill>
                  <a:schemeClr val="dk1"/>
                </a:solidFill>
                <a:latin typeface="Merriweather"/>
                <a:ea typeface="Merriweather"/>
                <a:cs typeface="Merriweather"/>
                <a:sym typeface="Merriweather"/>
              </a:defRPr>
            </a:lvl4pPr>
            <a:lvl5pPr lvl="4">
              <a:spcBef>
                <a:spcPts val="0"/>
              </a:spcBef>
              <a:spcAft>
                <a:spcPts val="0"/>
              </a:spcAft>
              <a:buClr>
                <a:schemeClr val="dk1"/>
              </a:buClr>
              <a:buSzPts val="2800"/>
              <a:buFont typeface="Merriweather"/>
              <a:buNone/>
              <a:defRPr sz="2800" b="1">
                <a:solidFill>
                  <a:schemeClr val="dk1"/>
                </a:solidFill>
                <a:latin typeface="Merriweather"/>
                <a:ea typeface="Merriweather"/>
                <a:cs typeface="Merriweather"/>
                <a:sym typeface="Merriweather"/>
              </a:defRPr>
            </a:lvl5pPr>
            <a:lvl6pPr lvl="5">
              <a:spcBef>
                <a:spcPts val="0"/>
              </a:spcBef>
              <a:spcAft>
                <a:spcPts val="0"/>
              </a:spcAft>
              <a:buClr>
                <a:schemeClr val="dk1"/>
              </a:buClr>
              <a:buSzPts val="2800"/>
              <a:buFont typeface="Merriweather"/>
              <a:buNone/>
              <a:defRPr sz="2800" b="1">
                <a:solidFill>
                  <a:schemeClr val="dk1"/>
                </a:solidFill>
                <a:latin typeface="Merriweather"/>
                <a:ea typeface="Merriweather"/>
                <a:cs typeface="Merriweather"/>
                <a:sym typeface="Merriweather"/>
              </a:defRPr>
            </a:lvl6pPr>
            <a:lvl7pPr lvl="6">
              <a:spcBef>
                <a:spcPts val="0"/>
              </a:spcBef>
              <a:spcAft>
                <a:spcPts val="0"/>
              </a:spcAft>
              <a:buClr>
                <a:schemeClr val="dk1"/>
              </a:buClr>
              <a:buSzPts val="2800"/>
              <a:buFont typeface="Merriweather"/>
              <a:buNone/>
              <a:defRPr sz="2800" b="1">
                <a:solidFill>
                  <a:schemeClr val="dk1"/>
                </a:solidFill>
                <a:latin typeface="Merriweather"/>
                <a:ea typeface="Merriweather"/>
                <a:cs typeface="Merriweather"/>
                <a:sym typeface="Merriweather"/>
              </a:defRPr>
            </a:lvl7pPr>
            <a:lvl8pPr lvl="7">
              <a:spcBef>
                <a:spcPts val="0"/>
              </a:spcBef>
              <a:spcAft>
                <a:spcPts val="0"/>
              </a:spcAft>
              <a:buClr>
                <a:schemeClr val="dk1"/>
              </a:buClr>
              <a:buSzPts val="2800"/>
              <a:buFont typeface="Merriweather"/>
              <a:buNone/>
              <a:defRPr sz="2800" b="1">
                <a:solidFill>
                  <a:schemeClr val="dk1"/>
                </a:solidFill>
                <a:latin typeface="Merriweather"/>
                <a:ea typeface="Merriweather"/>
                <a:cs typeface="Merriweather"/>
                <a:sym typeface="Merriweather"/>
              </a:defRPr>
            </a:lvl8pPr>
            <a:lvl9pPr lvl="8">
              <a:spcBef>
                <a:spcPts val="0"/>
              </a:spcBef>
              <a:spcAft>
                <a:spcPts val="0"/>
              </a:spcAft>
              <a:buClr>
                <a:schemeClr val="dk1"/>
              </a:buClr>
              <a:buSzPts val="2800"/>
              <a:buFont typeface="Merriweather"/>
              <a:buNone/>
              <a:defRPr sz="2800" b="1">
                <a:solidFill>
                  <a:schemeClr val="dk1"/>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713100" y="1181751"/>
            <a:ext cx="77178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marL="914400" lvl="1"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marL="1371600" lvl="2"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marL="1828800" lvl="3"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marL="2286000" lvl="4"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marL="2743200" lvl="5"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marL="3200400" lvl="6"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marL="3657600" lvl="7"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marL="4114800" lvl="8"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4" r:id="rId4"/>
    <p:sldLayoutId id="2147483655" r:id="rId5"/>
    <p:sldLayoutId id="2147483658" r:id="rId6"/>
    <p:sldLayoutId id="2147483661" r:id="rId7"/>
    <p:sldLayoutId id="2147483677" r:id="rId8"/>
    <p:sldLayoutId id="2147483678" r:id="rId9"/>
    <p:sldLayoutId id="214748368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4.xml"/><Relationship Id="rId5" Type="http://schemas.openxmlformats.org/officeDocument/2006/relationships/image" Target="../media/image20.jpg"/><Relationship Id="rId4" Type="http://schemas.openxmlformats.org/officeDocument/2006/relationships/image" Target="../media/image19.jpg"/></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g"/><Relationship Id="rId1" Type="http://schemas.openxmlformats.org/officeDocument/2006/relationships/slideLayout" Target="../slideLayouts/slideLayout4.xml"/><Relationship Id="rId4" Type="http://schemas.openxmlformats.org/officeDocument/2006/relationships/image" Target="../media/image65.jpg"/></Relationships>
</file>

<file path=ppt/slides/_rels/slide52.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7.jp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4.xml"/><Relationship Id="rId4" Type="http://schemas.openxmlformats.org/officeDocument/2006/relationships/image" Target="../media/image72.jpg"/></Relationships>
</file>

<file path=ppt/slides/_rels/slide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75.jpg"/><Relationship Id="rId1" Type="http://schemas.openxmlformats.org/officeDocument/2006/relationships/slideLayout" Target="../slideLayouts/slideLayout4.xml"/><Relationship Id="rId4" Type="http://schemas.openxmlformats.org/officeDocument/2006/relationships/image" Target="../media/image77.jpg"/></Relationships>
</file>

<file path=ppt/slides/_rels/slide59.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71.jpg"/><Relationship Id="rId1" Type="http://schemas.openxmlformats.org/officeDocument/2006/relationships/slideLayout" Target="../slideLayouts/slideLayout4.xml"/><Relationship Id="rId4" Type="http://schemas.openxmlformats.org/officeDocument/2006/relationships/image" Target="../media/image72.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63.jpg"/><Relationship Id="rId1" Type="http://schemas.openxmlformats.org/officeDocument/2006/relationships/slideLayout" Target="../slideLayouts/slideLayout4.xml"/><Relationship Id="rId4" Type="http://schemas.openxmlformats.org/officeDocument/2006/relationships/image" Target="../media/image64.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jpg"/><Relationship Id="rId1" Type="http://schemas.openxmlformats.org/officeDocument/2006/relationships/slideLayout" Target="../slideLayouts/slideLayout4.xml"/><Relationship Id="rId4" Type="http://schemas.openxmlformats.org/officeDocument/2006/relationships/image" Target="../media/image82.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1144"/>
        <p:cNvGrpSpPr/>
        <p:nvPr/>
      </p:nvGrpSpPr>
      <p:grpSpPr>
        <a:xfrm>
          <a:off x="0" y="0"/>
          <a:ext cx="0" cy="0"/>
          <a:chOff x="0" y="0"/>
          <a:chExt cx="0" cy="0"/>
        </a:xfrm>
      </p:grpSpPr>
      <p:sp>
        <p:nvSpPr>
          <p:cNvPr id="1146" name="Google Shape;1146;p36"/>
          <p:cNvSpPr txBox="1">
            <a:spLocks noGrp="1"/>
          </p:cNvSpPr>
          <p:nvPr>
            <p:ph type="subTitle" idx="1"/>
          </p:nvPr>
        </p:nvSpPr>
        <p:spPr>
          <a:xfrm>
            <a:off x="1315200" y="3200400"/>
            <a:ext cx="6513600" cy="57423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i="1" dirty="0">
                <a:solidFill>
                  <a:schemeClr val="bg1"/>
                </a:solidFill>
                <a:effectLst>
                  <a:outerShdw blurRad="38100" dist="38100" dir="2700000" algn="tl">
                    <a:srgbClr val="000000">
                      <a:alpha val="43137"/>
                    </a:srgbClr>
                  </a:outerShdw>
                </a:effectLst>
              </a:rPr>
              <a:t>Oracle Global HCM enterprise structure implementation</a:t>
            </a:r>
            <a:endParaRPr b="1" i="1" dirty="0">
              <a:solidFill>
                <a:schemeClr val="bg1"/>
              </a:solidFill>
              <a:effectLst>
                <a:outerShdw blurRad="38100" dist="38100" dir="2700000" algn="tl">
                  <a:srgbClr val="000000">
                    <a:alpha val="43137"/>
                  </a:srgbClr>
                </a:outerShdw>
              </a:effectLst>
            </a:endParaRPr>
          </a:p>
        </p:txBody>
      </p:sp>
      <p:sp>
        <p:nvSpPr>
          <p:cNvPr id="2" name="Rectangle 1"/>
          <p:cNvSpPr/>
          <p:nvPr/>
        </p:nvSpPr>
        <p:spPr>
          <a:xfrm>
            <a:off x="1041621" y="1057523"/>
            <a:ext cx="7283395" cy="1463040"/>
          </a:xfrm>
          <a:prstGeom prst="rect">
            <a:avLst/>
          </a:prstGeom>
          <a:noFill/>
        </p:spPr>
        <p:txBody>
          <a:bodyPr wrap="none" lIns="91440" tIns="45720" rIns="91440" bIns="45720">
            <a:prstTxWarp prst="textStop">
              <a:avLst/>
            </a:prstTxWarp>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38100" dist="38100" dir="2700000" algn="tl">
                    <a:srgbClr val="000000">
                      <a:alpha val="43137"/>
                    </a:srgbClr>
                  </a:outerShdw>
                </a:effectLst>
              </a:rPr>
              <a:t>A New Era for Roxcell Pharma </a:t>
            </a:r>
          </a:p>
          <a:p>
            <a:pPr algn="ctr"/>
            <a:r>
              <a:rPr lang="en-US" sz="54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38100" dist="38100" dir="2700000" algn="tl">
                    <a:srgbClr val="000000">
                      <a:alpha val="43137"/>
                    </a:srgbClr>
                  </a:outerShdw>
                </a:effectLst>
              </a:rPr>
              <a:t>HR Management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311"/>
        <p:cNvGrpSpPr/>
        <p:nvPr/>
      </p:nvGrpSpPr>
      <p:grpSpPr>
        <a:xfrm>
          <a:off x="0" y="0"/>
          <a:ext cx="0" cy="0"/>
          <a:chOff x="0" y="0"/>
          <a:chExt cx="0" cy="0"/>
        </a:xfrm>
      </p:grpSpPr>
      <p:sp>
        <p:nvSpPr>
          <p:cNvPr id="4" name="TextBox 3">
            <a:extLst>
              <a:ext uri="{FF2B5EF4-FFF2-40B4-BE49-F238E27FC236}">
                <a16:creationId xmlns:a16="http://schemas.microsoft.com/office/drawing/2014/main" xmlns="" id="{DF6E4341-969D-DEE7-CCDB-E9D911CD64E1}"/>
              </a:ext>
            </a:extLst>
          </p:cNvPr>
          <p:cNvSpPr txBox="1"/>
          <p:nvPr/>
        </p:nvSpPr>
        <p:spPr>
          <a:xfrm>
            <a:off x="151075" y="602322"/>
            <a:ext cx="8889559" cy="338554"/>
          </a:xfrm>
          <a:prstGeom prst="rect">
            <a:avLst/>
          </a:prstGeom>
          <a:noFill/>
        </p:spPr>
        <p:txBody>
          <a:bodyPr wrap="square" rtlCol="0">
            <a:spAutoFit/>
          </a:bodyPr>
          <a:lstStyle/>
          <a:p>
            <a:pPr algn="ctr"/>
            <a:r>
              <a:rPr lang="en-US" sz="1600" b="1" i="1" dirty="0">
                <a:solidFill>
                  <a:schemeClr val="bg1"/>
                </a:solidFill>
                <a:effectLst>
                  <a:outerShdw blurRad="38100" dist="38100" dir="2700000" algn="tl">
                    <a:srgbClr val="000000">
                      <a:alpha val="43137"/>
                    </a:srgbClr>
                  </a:outerShdw>
                </a:effectLst>
                <a:latin typeface="Merriweather" panose="00000500000000000000" pitchFamily="2" charset="0"/>
                <a:cs typeface="Arial" panose="020B0604020202020204" pitchFamily="34" charset="0"/>
              </a:rPr>
              <a:t> We created a user and a responsibility  for the company as a starting point on Oracle.</a:t>
            </a:r>
          </a:p>
        </p:txBody>
      </p:sp>
      <p:pic>
        <p:nvPicPr>
          <p:cNvPr id="5" name="Picture 4" descr="Create a user and password for the company">
            <a:extLst>
              <a:ext uri="{FF2B5EF4-FFF2-40B4-BE49-F238E27FC236}">
                <a16:creationId xmlns:a16="http://schemas.microsoft.com/office/drawing/2014/main" xmlns="" id="{177E6FDA-8AE8-B3CE-FF48-BCD43BB1C011}"/>
              </a:ext>
            </a:extLst>
          </p:cNvPr>
          <p:cNvPicPr>
            <a:picLocks noChangeAspect="1"/>
          </p:cNvPicPr>
          <p:nvPr/>
        </p:nvPicPr>
        <p:blipFill>
          <a:blip r:embed="rId3"/>
          <a:stretch>
            <a:fillRect/>
          </a:stretch>
        </p:blipFill>
        <p:spPr>
          <a:xfrm>
            <a:off x="158882" y="1113184"/>
            <a:ext cx="4029859" cy="2672378"/>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xmlns="" id="{7C1DA677-9DD6-813C-71B1-B2D5A0049857}"/>
              </a:ext>
            </a:extLst>
          </p:cNvPr>
          <p:cNvPicPr>
            <a:picLocks noChangeAspect="1"/>
          </p:cNvPicPr>
          <p:nvPr/>
        </p:nvPicPr>
        <p:blipFill>
          <a:blip r:embed="rId4"/>
          <a:srcRect t="1399" b="1"/>
          <a:stretch/>
        </p:blipFill>
        <p:spPr>
          <a:xfrm>
            <a:off x="4524292" y="1877590"/>
            <a:ext cx="4144940" cy="2765971"/>
          </a:xfrm>
          <a:prstGeom prst="rect">
            <a:avLst/>
          </a:prstGeom>
        </p:spPr>
      </p:pic>
      <p:sp>
        <p:nvSpPr>
          <p:cNvPr id="2" name="TextBox 1">
            <a:extLst>
              <a:ext uri="{FF2B5EF4-FFF2-40B4-BE49-F238E27FC236}">
                <a16:creationId xmlns:a16="http://schemas.microsoft.com/office/drawing/2014/main" xmlns="" id="{A5ADB5EF-52D7-C3EF-C3A0-EAE7B0CDE1AA}"/>
              </a:ext>
            </a:extLst>
          </p:cNvPr>
          <p:cNvSpPr txBox="1"/>
          <p:nvPr/>
        </p:nvSpPr>
        <p:spPr>
          <a:xfrm>
            <a:off x="3926957" y="1396612"/>
            <a:ext cx="5166214" cy="307777"/>
          </a:xfrm>
          <a:prstGeom prst="rect">
            <a:avLst/>
          </a:prstGeom>
          <a:noFill/>
        </p:spPr>
        <p:txBody>
          <a:bodyPr wrap="square" rtlCol="0">
            <a:spAutoFit/>
          </a:bodyPr>
          <a:lstStyle/>
          <a:p>
            <a:pPr algn="ctr"/>
            <a:r>
              <a:rPr lang="en-US" b="1" dirty="0">
                <a:solidFill>
                  <a:schemeClr val="bg1"/>
                </a:solidFill>
                <a:latin typeface="Merriweather" panose="00000500000000000000" pitchFamily="2" charset="0"/>
              </a:rPr>
              <a:t>System administrator – Security – User - Define</a:t>
            </a:r>
          </a:p>
        </p:txBody>
      </p:sp>
      <p:sp>
        <p:nvSpPr>
          <p:cNvPr id="3" name="TextBox 2">
            <a:extLst>
              <a:ext uri="{FF2B5EF4-FFF2-40B4-BE49-F238E27FC236}">
                <a16:creationId xmlns:a16="http://schemas.microsoft.com/office/drawing/2014/main" xmlns="" id="{01883CA0-29A2-8155-F064-0E4675FFF6DC}"/>
              </a:ext>
            </a:extLst>
          </p:cNvPr>
          <p:cNvSpPr txBox="1"/>
          <p:nvPr/>
        </p:nvSpPr>
        <p:spPr>
          <a:xfrm>
            <a:off x="-265808" y="3944881"/>
            <a:ext cx="5166214" cy="523220"/>
          </a:xfrm>
          <a:prstGeom prst="rect">
            <a:avLst/>
          </a:prstGeom>
          <a:noFill/>
        </p:spPr>
        <p:txBody>
          <a:bodyPr wrap="square" rtlCol="0">
            <a:spAutoFit/>
          </a:bodyPr>
          <a:lstStyle/>
          <a:p>
            <a:pPr algn="ctr"/>
            <a:r>
              <a:rPr lang="en-US" b="1" dirty="0">
                <a:solidFill>
                  <a:schemeClr val="bg1"/>
                </a:solidFill>
                <a:latin typeface="Merriweather" panose="00000500000000000000" pitchFamily="2" charset="0"/>
              </a:rPr>
              <a:t>System administrator – Security – Responsibility- Define</a:t>
            </a:r>
          </a:p>
        </p:txBody>
      </p:sp>
    </p:spTree>
    <p:extLst>
      <p:ext uri="{BB962C8B-B14F-4D97-AF65-F5344CB8AC3E}">
        <p14:creationId xmlns:p14="http://schemas.microsoft.com/office/powerpoint/2010/main" val="3057846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311"/>
        <p:cNvGrpSpPr/>
        <p:nvPr/>
      </p:nvGrpSpPr>
      <p:grpSpPr>
        <a:xfrm>
          <a:off x="0" y="0"/>
          <a:ext cx="0" cy="0"/>
          <a:chOff x="0" y="0"/>
          <a:chExt cx="0" cy="0"/>
        </a:xfrm>
      </p:grpSpPr>
      <p:sp>
        <p:nvSpPr>
          <p:cNvPr id="4" name="TextBox 3">
            <a:extLst>
              <a:ext uri="{FF2B5EF4-FFF2-40B4-BE49-F238E27FC236}">
                <a16:creationId xmlns:a16="http://schemas.microsoft.com/office/drawing/2014/main" xmlns="" id="{DF6E4341-969D-DEE7-CCDB-E9D911CD64E1}"/>
              </a:ext>
            </a:extLst>
          </p:cNvPr>
          <p:cNvSpPr txBox="1"/>
          <p:nvPr/>
        </p:nvSpPr>
        <p:spPr>
          <a:xfrm>
            <a:off x="151074" y="290244"/>
            <a:ext cx="8889559" cy="584775"/>
          </a:xfrm>
          <a:prstGeom prst="rect">
            <a:avLst/>
          </a:prstGeom>
          <a:noFill/>
        </p:spPr>
        <p:txBody>
          <a:bodyPr wrap="square" rtlCol="0">
            <a:spAutoFit/>
          </a:bodyPr>
          <a:lstStyle/>
          <a:p>
            <a:pPr algn="ctr"/>
            <a:r>
              <a:rPr lang="en-US" sz="1600" b="1" i="1" dirty="0">
                <a:solidFill>
                  <a:schemeClr val="bg1"/>
                </a:solidFill>
                <a:effectLst>
                  <a:outerShdw blurRad="38100" dist="38100" dir="2700000" algn="tl">
                    <a:srgbClr val="000000">
                      <a:alpha val="43137"/>
                    </a:srgbClr>
                  </a:outerShdw>
                </a:effectLst>
                <a:latin typeface="Merriweather" panose="00000500000000000000" pitchFamily="2" charset="0"/>
                <a:cs typeface="Arial" panose="020B0604020202020204" pitchFamily="34" charset="0"/>
              </a:rPr>
              <a:t> Then we  create the key  </a:t>
            </a:r>
            <a:r>
              <a:rPr lang="en-US" sz="1600" b="1" i="1" dirty="0" err="1">
                <a:solidFill>
                  <a:schemeClr val="bg1"/>
                </a:solidFill>
                <a:effectLst>
                  <a:outerShdw blurRad="38100" dist="38100" dir="2700000" algn="tl">
                    <a:srgbClr val="000000">
                      <a:alpha val="43137"/>
                    </a:srgbClr>
                  </a:outerShdw>
                </a:effectLst>
                <a:latin typeface="Merriweather" panose="00000500000000000000" pitchFamily="2" charset="0"/>
                <a:cs typeface="Arial" panose="020B0604020202020204" pitchFamily="34" charset="0"/>
              </a:rPr>
              <a:t>flexfields</a:t>
            </a:r>
            <a:r>
              <a:rPr lang="en-US" sz="1600" b="1" i="1" dirty="0">
                <a:solidFill>
                  <a:schemeClr val="bg1"/>
                </a:solidFill>
                <a:effectLst>
                  <a:outerShdw blurRad="38100" dist="38100" dir="2700000" algn="tl">
                    <a:srgbClr val="000000">
                      <a:alpha val="43137"/>
                    </a:srgbClr>
                  </a:outerShdw>
                </a:effectLst>
                <a:latin typeface="Merriweather" panose="00000500000000000000" pitchFamily="2" charset="0"/>
                <a:cs typeface="Arial" panose="020B0604020202020204" pitchFamily="34" charset="0"/>
              </a:rPr>
              <a:t> which  are  enable us to represent the unique structure of our business organization such as jobs, positions , and grades,   etc.</a:t>
            </a:r>
          </a:p>
        </p:txBody>
      </p:sp>
      <p:graphicFrame>
        <p:nvGraphicFramePr>
          <p:cNvPr id="2" name="Diagram 1"/>
          <p:cNvGraphicFramePr/>
          <p:nvPr>
            <p:extLst>
              <p:ext uri="{D42A27DB-BD31-4B8C-83A1-F6EECF244321}">
                <p14:modId xmlns:p14="http://schemas.microsoft.com/office/powerpoint/2010/main" val="2738289216"/>
              </p:ext>
            </p:extLst>
          </p:nvPr>
        </p:nvGraphicFramePr>
        <p:xfrm>
          <a:off x="906449" y="1025718"/>
          <a:ext cx="7378810" cy="31884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273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311"/>
        <p:cNvGrpSpPr/>
        <p:nvPr/>
      </p:nvGrpSpPr>
      <p:grpSpPr>
        <a:xfrm>
          <a:off x="0" y="0"/>
          <a:ext cx="0" cy="0"/>
          <a:chOff x="0" y="0"/>
          <a:chExt cx="0" cy="0"/>
        </a:xfrm>
      </p:grpSpPr>
      <p:sp>
        <p:nvSpPr>
          <p:cNvPr id="4" name="TextBox 3">
            <a:extLst>
              <a:ext uri="{FF2B5EF4-FFF2-40B4-BE49-F238E27FC236}">
                <a16:creationId xmlns:a16="http://schemas.microsoft.com/office/drawing/2014/main" xmlns="" id="{DF6E4341-969D-DEE7-CCDB-E9D911CD64E1}"/>
              </a:ext>
            </a:extLst>
          </p:cNvPr>
          <p:cNvSpPr txBox="1"/>
          <p:nvPr/>
        </p:nvSpPr>
        <p:spPr>
          <a:xfrm>
            <a:off x="151074" y="290244"/>
            <a:ext cx="8889559" cy="338554"/>
          </a:xfrm>
          <a:prstGeom prst="rect">
            <a:avLst/>
          </a:prstGeom>
          <a:noFill/>
        </p:spPr>
        <p:txBody>
          <a:bodyPr wrap="square" rtlCol="0">
            <a:spAutoFit/>
          </a:bodyPr>
          <a:lstStyle/>
          <a:p>
            <a:pPr algn="ctr"/>
            <a:r>
              <a:rPr lang="en-US" sz="1600" b="1" i="1" dirty="0">
                <a:solidFill>
                  <a:schemeClr val="bg1"/>
                </a:solidFill>
                <a:effectLst>
                  <a:outerShdw blurRad="38100" dist="38100" dir="2700000" algn="tl">
                    <a:srgbClr val="000000">
                      <a:alpha val="43137"/>
                    </a:srgbClr>
                  </a:outerShdw>
                </a:effectLst>
                <a:latin typeface="Merriweather" panose="00000500000000000000" pitchFamily="2" charset="0"/>
                <a:cs typeface="Arial" panose="020B0604020202020204" pitchFamily="34" charset="0"/>
              </a:rPr>
              <a:t> Here is the example of job key  flexfield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4599" y="981260"/>
            <a:ext cx="5765377" cy="3836236"/>
          </a:xfrm>
          <a:prstGeom prst="rect">
            <a:avLst/>
          </a:prstGeom>
        </p:spPr>
      </p:pic>
      <p:sp>
        <p:nvSpPr>
          <p:cNvPr id="2" name="TextBox 1">
            <a:extLst>
              <a:ext uri="{FF2B5EF4-FFF2-40B4-BE49-F238E27FC236}">
                <a16:creationId xmlns:a16="http://schemas.microsoft.com/office/drawing/2014/main" xmlns="" id="{1EDBB47E-223C-55D5-B88F-5BD6FAF16E4B}"/>
              </a:ext>
            </a:extLst>
          </p:cNvPr>
          <p:cNvSpPr txBox="1"/>
          <p:nvPr/>
        </p:nvSpPr>
        <p:spPr>
          <a:xfrm>
            <a:off x="252549" y="588545"/>
            <a:ext cx="8961120" cy="369332"/>
          </a:xfrm>
          <a:prstGeom prst="rect">
            <a:avLst/>
          </a:prstGeom>
          <a:noFill/>
        </p:spPr>
        <p:txBody>
          <a:bodyPr wrap="square" rtlCol="0">
            <a:spAutoFit/>
          </a:bodyPr>
          <a:lstStyle/>
          <a:p>
            <a:pPr algn="ctr"/>
            <a:r>
              <a:rPr lang="en-US" sz="1800" b="1" dirty="0">
                <a:solidFill>
                  <a:schemeClr val="bg1"/>
                </a:solidFill>
                <a:latin typeface="Merriweather" panose="00000500000000000000" pitchFamily="2" charset="0"/>
              </a:rPr>
              <a:t>System administrator – Application – Flexfield – Key - Segment</a:t>
            </a:r>
          </a:p>
        </p:txBody>
      </p:sp>
    </p:spTree>
    <p:extLst>
      <p:ext uri="{BB962C8B-B14F-4D97-AF65-F5344CB8AC3E}">
        <p14:creationId xmlns:p14="http://schemas.microsoft.com/office/powerpoint/2010/main" val="1604154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DF943949-2FDA-4F79-60F9-E45BB4D278F1}"/>
              </a:ext>
            </a:extLst>
          </p:cNvPr>
          <p:cNvPicPr>
            <a:picLocks noChangeAspect="1"/>
          </p:cNvPicPr>
          <p:nvPr/>
        </p:nvPicPr>
        <p:blipFill>
          <a:blip r:embed="rId2"/>
          <a:srcRect l="674"/>
          <a:stretch/>
        </p:blipFill>
        <p:spPr>
          <a:xfrm>
            <a:off x="1741334" y="987498"/>
            <a:ext cx="5699015" cy="3855289"/>
          </a:xfrm>
          <a:prstGeom prst="rect">
            <a:avLst/>
          </a:prstGeom>
          <a:ln>
            <a:solidFill>
              <a:schemeClr val="tx1"/>
            </a:solidFill>
          </a:ln>
        </p:spPr>
      </p:pic>
      <p:pic>
        <p:nvPicPr>
          <p:cNvPr id="6" name="Picture 5">
            <a:extLst>
              <a:ext uri="{FF2B5EF4-FFF2-40B4-BE49-F238E27FC236}">
                <a16:creationId xmlns:a16="http://schemas.microsoft.com/office/drawing/2014/main" xmlns="" id="{20713FBB-9549-C5EB-2805-B5A5617E6581}"/>
              </a:ext>
            </a:extLst>
          </p:cNvPr>
          <p:cNvPicPr>
            <a:picLocks noChangeAspect="1"/>
          </p:cNvPicPr>
          <p:nvPr/>
        </p:nvPicPr>
        <p:blipFill>
          <a:blip r:embed="rId3"/>
          <a:srcRect l="18882" t="16716" r="42394" b="39012"/>
          <a:stretch/>
        </p:blipFill>
        <p:spPr>
          <a:xfrm>
            <a:off x="6182095" y="2070774"/>
            <a:ext cx="168893" cy="134199"/>
          </a:xfrm>
          <a:prstGeom prst="rect">
            <a:avLst/>
          </a:prstGeom>
        </p:spPr>
      </p:pic>
      <p:sp>
        <p:nvSpPr>
          <p:cNvPr id="7" name="TextBox 6">
            <a:extLst>
              <a:ext uri="{FF2B5EF4-FFF2-40B4-BE49-F238E27FC236}">
                <a16:creationId xmlns:a16="http://schemas.microsoft.com/office/drawing/2014/main" xmlns="" id="{CF49CCC7-1F09-A8E2-20C4-65D2F868E6C3}"/>
              </a:ext>
            </a:extLst>
          </p:cNvPr>
          <p:cNvSpPr txBox="1"/>
          <p:nvPr/>
        </p:nvSpPr>
        <p:spPr>
          <a:xfrm>
            <a:off x="381661" y="271656"/>
            <a:ext cx="8674873" cy="338554"/>
          </a:xfrm>
          <a:prstGeom prst="rect">
            <a:avLst/>
          </a:prstGeom>
          <a:noFill/>
        </p:spPr>
        <p:txBody>
          <a:bodyPr wrap="square" rtlCol="0">
            <a:spAutoFit/>
          </a:bodyPr>
          <a:lstStyle/>
          <a:p>
            <a:pPr algn="ctr"/>
            <a:r>
              <a:rPr lang="en-US" sz="1600" b="1" i="1" dirty="0">
                <a:solidFill>
                  <a:schemeClr val="bg1"/>
                </a:solidFill>
                <a:effectLst>
                  <a:outerShdw blurRad="38100" dist="38100" dir="2700000" algn="tl">
                    <a:srgbClr val="000000">
                      <a:alpha val="43137"/>
                    </a:srgbClr>
                  </a:outerShdw>
                </a:effectLst>
                <a:latin typeface="Merriweather" panose="00000500000000000000" pitchFamily="2" charset="0"/>
                <a:cs typeface="Arial" panose="020B0604020202020204" pitchFamily="34" charset="0"/>
              </a:rPr>
              <a:t>Then, I have set location for the company, which is considered its legal address.</a:t>
            </a:r>
          </a:p>
        </p:txBody>
      </p:sp>
      <p:sp>
        <p:nvSpPr>
          <p:cNvPr id="5" name="TextBox 4">
            <a:extLst>
              <a:ext uri="{FF2B5EF4-FFF2-40B4-BE49-F238E27FC236}">
                <a16:creationId xmlns:a16="http://schemas.microsoft.com/office/drawing/2014/main" xmlns="" id="{C2D81468-C9F1-5CB9-42BA-4D79394D356E}"/>
              </a:ext>
            </a:extLst>
          </p:cNvPr>
          <p:cNvSpPr txBox="1"/>
          <p:nvPr/>
        </p:nvSpPr>
        <p:spPr>
          <a:xfrm>
            <a:off x="252549" y="588545"/>
            <a:ext cx="8961120" cy="369332"/>
          </a:xfrm>
          <a:prstGeom prst="rect">
            <a:avLst/>
          </a:prstGeom>
          <a:noFill/>
        </p:spPr>
        <p:txBody>
          <a:bodyPr wrap="square" rtlCol="0">
            <a:spAutoFit/>
          </a:bodyPr>
          <a:lstStyle/>
          <a:p>
            <a:pPr algn="ctr"/>
            <a:r>
              <a:rPr lang="en-US" sz="1800" b="1" dirty="0">
                <a:solidFill>
                  <a:schemeClr val="bg1"/>
                </a:solidFill>
                <a:latin typeface="Merriweather" panose="00000500000000000000" pitchFamily="2" charset="0"/>
              </a:rPr>
              <a:t>Work structures – Location</a:t>
            </a:r>
          </a:p>
        </p:txBody>
      </p:sp>
    </p:spTree>
    <p:extLst>
      <p:ext uri="{BB962C8B-B14F-4D97-AF65-F5344CB8AC3E}">
        <p14:creationId xmlns:p14="http://schemas.microsoft.com/office/powerpoint/2010/main" val="595757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691763" y="362071"/>
            <a:ext cx="7688912" cy="553998"/>
          </a:xfrm>
          <a:prstGeom prst="rect">
            <a:avLst/>
          </a:prstGeom>
        </p:spPr>
        <p:txBody>
          <a:bodyPr wrap="square">
            <a:spAutoFit/>
          </a:bodyPr>
          <a:lstStyle/>
          <a:p>
            <a:pPr lvl="0" algn="ctr" eaLnBrk="0" fontAlgn="base" hangingPunct="0">
              <a:spcBef>
                <a:spcPct val="0"/>
              </a:spcBef>
              <a:spcAft>
                <a:spcPct val="0"/>
              </a:spcAft>
              <a:buClrTx/>
            </a:pPr>
            <a:r>
              <a:rPr lang="en-US" altLang="en-US" sz="1600" b="1" i="1" dirty="0">
                <a:solidFill>
                  <a:schemeClr val="bg1"/>
                </a:solidFill>
                <a:effectLst>
                  <a:outerShdw blurRad="38100" dist="38100" dir="2700000" algn="tl">
                    <a:srgbClr val="000000">
                      <a:alpha val="43137"/>
                    </a:srgbClr>
                  </a:outerShdw>
                </a:effectLst>
                <a:latin typeface="Merriweather" panose="00000500000000000000" pitchFamily="2" charset="0"/>
                <a:cs typeface="Arial" panose="020B0604020202020204" pitchFamily="34" charset="0"/>
              </a:rPr>
              <a:t>After that, I established the business group &amp; its key </a:t>
            </a:r>
            <a:r>
              <a:rPr lang="en-US" altLang="en-US" sz="1600" b="1" i="1" dirty="0" err="1">
                <a:solidFill>
                  <a:schemeClr val="bg1"/>
                </a:solidFill>
                <a:effectLst>
                  <a:outerShdw blurRad="38100" dist="38100" dir="2700000" algn="tl">
                    <a:srgbClr val="000000">
                      <a:alpha val="43137"/>
                    </a:srgbClr>
                  </a:outerShdw>
                </a:effectLst>
                <a:latin typeface="Merriweather" panose="00000500000000000000" pitchFamily="2" charset="0"/>
                <a:cs typeface="Arial" panose="020B0604020202020204" pitchFamily="34" charset="0"/>
              </a:rPr>
              <a:t>flexfields</a:t>
            </a:r>
            <a:endParaRPr lang="en-US" altLang="en-US" sz="1600" b="1" i="1" dirty="0">
              <a:solidFill>
                <a:schemeClr val="bg1"/>
              </a:solidFill>
              <a:effectLst>
                <a:outerShdw blurRad="38100" dist="38100" dir="2700000" algn="tl">
                  <a:srgbClr val="000000">
                    <a:alpha val="43137"/>
                  </a:srgbClr>
                </a:outerShdw>
              </a:effectLst>
              <a:latin typeface="Merriweather" panose="00000500000000000000" pitchFamily="2" charset="0"/>
              <a:cs typeface="Arial" panose="020B0604020202020204" pitchFamily="34" charset="0"/>
            </a:endParaRPr>
          </a:p>
          <a:p>
            <a:pPr lvl="0" algn="ctr" eaLnBrk="0" fontAlgn="base" hangingPunct="0">
              <a:spcBef>
                <a:spcPct val="0"/>
              </a:spcBef>
              <a:spcAft>
                <a:spcPct val="0"/>
              </a:spcAft>
              <a:buClrTx/>
            </a:pPr>
            <a:endParaRPr lang="en-US" altLang="en-US" dirty="0">
              <a:solidFill>
                <a:schemeClr val="bg1"/>
              </a:solidFill>
              <a:latin typeface="Arial" panose="020B060402020202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247" y="1056475"/>
            <a:ext cx="5606274" cy="3619799"/>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xmlns="" id="{44D0644A-42C1-7904-4BAC-23FE3C4A02F9}"/>
              </a:ext>
            </a:extLst>
          </p:cNvPr>
          <p:cNvPicPr>
            <a:picLocks noChangeAspect="1"/>
          </p:cNvPicPr>
          <p:nvPr/>
        </p:nvPicPr>
        <p:blipFill>
          <a:blip r:embed="rId3"/>
          <a:srcRect l="736" t="775" r="547"/>
          <a:stretch/>
        </p:blipFill>
        <p:spPr>
          <a:xfrm>
            <a:off x="4944831" y="2484542"/>
            <a:ext cx="3930913" cy="2560655"/>
          </a:xfrm>
          <a:prstGeom prst="rect">
            <a:avLst/>
          </a:prstGeom>
          <a:ln>
            <a:solidFill>
              <a:schemeClr val="tx1"/>
            </a:solidFill>
          </a:ln>
        </p:spPr>
      </p:pic>
      <p:sp>
        <p:nvSpPr>
          <p:cNvPr id="3" name="TextBox 2">
            <a:extLst>
              <a:ext uri="{FF2B5EF4-FFF2-40B4-BE49-F238E27FC236}">
                <a16:creationId xmlns:a16="http://schemas.microsoft.com/office/drawing/2014/main" xmlns="" id="{65318080-1CCA-894F-97A6-2CBE2E669AC3}"/>
              </a:ext>
            </a:extLst>
          </p:cNvPr>
          <p:cNvSpPr txBox="1"/>
          <p:nvPr/>
        </p:nvSpPr>
        <p:spPr>
          <a:xfrm>
            <a:off x="252549" y="645250"/>
            <a:ext cx="8961120" cy="369332"/>
          </a:xfrm>
          <a:prstGeom prst="rect">
            <a:avLst/>
          </a:prstGeom>
          <a:noFill/>
        </p:spPr>
        <p:txBody>
          <a:bodyPr wrap="square" rtlCol="0">
            <a:spAutoFit/>
          </a:bodyPr>
          <a:lstStyle/>
          <a:p>
            <a:pPr algn="ctr"/>
            <a:r>
              <a:rPr lang="en-US" sz="1800" b="1" dirty="0">
                <a:solidFill>
                  <a:schemeClr val="bg1"/>
                </a:solidFill>
                <a:latin typeface="Merriweather" panose="00000500000000000000" pitchFamily="2" charset="0"/>
              </a:rPr>
              <a:t>Work structures – Organization - Description</a:t>
            </a:r>
          </a:p>
        </p:txBody>
      </p:sp>
    </p:spTree>
    <p:extLst>
      <p:ext uri="{BB962C8B-B14F-4D97-AF65-F5344CB8AC3E}">
        <p14:creationId xmlns:p14="http://schemas.microsoft.com/office/powerpoint/2010/main" val="3085711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1311"/>
        <p:cNvGrpSpPr/>
        <p:nvPr/>
      </p:nvGrpSpPr>
      <p:grpSpPr>
        <a:xfrm>
          <a:off x="0" y="0"/>
          <a:ext cx="0" cy="0"/>
          <a:chOff x="0" y="0"/>
          <a:chExt cx="0" cy="0"/>
        </a:xfrm>
      </p:grpSpPr>
      <p:pic>
        <p:nvPicPr>
          <p:cNvPr id="6" name="Picture 5" descr="A screenshot of a computer&#10;&#10;AI-generated content may be incorrect.">
            <a:extLst>
              <a:ext uri="{FF2B5EF4-FFF2-40B4-BE49-F238E27FC236}">
                <a16:creationId xmlns:a16="http://schemas.microsoft.com/office/drawing/2014/main" xmlns="" id="{983775C9-DECE-98F7-9C4B-0E936200F4DA}"/>
              </a:ext>
            </a:extLst>
          </p:cNvPr>
          <p:cNvPicPr>
            <a:picLocks noChangeAspect="1"/>
          </p:cNvPicPr>
          <p:nvPr/>
        </p:nvPicPr>
        <p:blipFill>
          <a:blip r:embed="rId3"/>
          <a:srcRect b="67711"/>
          <a:stretch/>
        </p:blipFill>
        <p:spPr>
          <a:xfrm>
            <a:off x="1425395" y="3914242"/>
            <a:ext cx="5887334" cy="1068756"/>
          </a:xfrm>
          <a:prstGeom prst="rect">
            <a:avLst/>
          </a:prstGeom>
          <a:ln>
            <a:solidFill>
              <a:schemeClr val="tx1"/>
            </a:solidFill>
          </a:ln>
        </p:spPr>
      </p:pic>
      <p:pic>
        <p:nvPicPr>
          <p:cNvPr id="8" name="Picture 7" descr="A screenshot of a computer&#10;&#10;AI-generated content may be incorrect.">
            <a:extLst>
              <a:ext uri="{FF2B5EF4-FFF2-40B4-BE49-F238E27FC236}">
                <a16:creationId xmlns:a16="http://schemas.microsoft.com/office/drawing/2014/main" xmlns="" id="{6FE8F6B2-2A29-3DED-8042-5723CEB46DCF}"/>
              </a:ext>
            </a:extLst>
          </p:cNvPr>
          <p:cNvPicPr>
            <a:picLocks noChangeAspect="1"/>
          </p:cNvPicPr>
          <p:nvPr/>
        </p:nvPicPr>
        <p:blipFill>
          <a:blip r:embed="rId4"/>
          <a:srcRect b="67425"/>
          <a:stretch/>
        </p:blipFill>
        <p:spPr>
          <a:xfrm>
            <a:off x="228896" y="1081937"/>
            <a:ext cx="5887334" cy="1078237"/>
          </a:xfrm>
          <a:prstGeom prst="rect">
            <a:avLst/>
          </a:prstGeom>
          <a:ln>
            <a:solidFill>
              <a:schemeClr val="tx1"/>
            </a:solidFill>
          </a:ln>
        </p:spPr>
      </p:pic>
      <p:pic>
        <p:nvPicPr>
          <p:cNvPr id="9" name="Picture 8" descr="A screenshot of a computer&#10;&#10;AI-generated content may be incorrect.">
            <a:extLst>
              <a:ext uri="{FF2B5EF4-FFF2-40B4-BE49-F238E27FC236}">
                <a16:creationId xmlns:a16="http://schemas.microsoft.com/office/drawing/2014/main" xmlns="" id="{D1625954-F122-EEA0-34B7-0E5A0056635C}"/>
              </a:ext>
            </a:extLst>
          </p:cNvPr>
          <p:cNvPicPr>
            <a:picLocks noChangeAspect="1"/>
          </p:cNvPicPr>
          <p:nvPr/>
        </p:nvPicPr>
        <p:blipFill>
          <a:blip r:embed="rId5"/>
          <a:srcRect b="67354"/>
          <a:stretch/>
        </p:blipFill>
        <p:spPr>
          <a:xfrm>
            <a:off x="710475" y="2041386"/>
            <a:ext cx="5887334" cy="1080594"/>
          </a:xfrm>
          <a:prstGeom prst="rect">
            <a:avLst/>
          </a:prstGeom>
          <a:ln>
            <a:solidFill>
              <a:schemeClr val="tx1"/>
            </a:solidFill>
          </a:ln>
        </p:spPr>
      </p:pic>
      <p:pic>
        <p:nvPicPr>
          <p:cNvPr id="10" name="Picture 9" descr="A screenshot of a computer&#10;&#10;AI-generated content may be incorrect.">
            <a:extLst>
              <a:ext uri="{FF2B5EF4-FFF2-40B4-BE49-F238E27FC236}">
                <a16:creationId xmlns:a16="http://schemas.microsoft.com/office/drawing/2014/main" xmlns="" id="{AF3D1198-8652-6A7A-B231-FD9E1B21BC79}"/>
              </a:ext>
            </a:extLst>
          </p:cNvPr>
          <p:cNvPicPr>
            <a:picLocks noChangeAspect="1"/>
          </p:cNvPicPr>
          <p:nvPr/>
        </p:nvPicPr>
        <p:blipFill>
          <a:blip r:embed="rId6"/>
          <a:srcRect b="70727"/>
          <a:stretch/>
        </p:blipFill>
        <p:spPr>
          <a:xfrm>
            <a:off x="1109382" y="2945288"/>
            <a:ext cx="5887334" cy="968954"/>
          </a:xfrm>
          <a:prstGeom prst="rect">
            <a:avLst/>
          </a:prstGeom>
          <a:ln>
            <a:solidFill>
              <a:schemeClr val="tx1"/>
            </a:solidFill>
          </a:ln>
        </p:spPr>
      </p:pic>
      <p:sp>
        <p:nvSpPr>
          <p:cNvPr id="11" name="TextBox 10">
            <a:extLst>
              <a:ext uri="{FF2B5EF4-FFF2-40B4-BE49-F238E27FC236}">
                <a16:creationId xmlns:a16="http://schemas.microsoft.com/office/drawing/2014/main" xmlns="" id="{0306706C-A5A1-0833-00D0-DC762383A366}"/>
              </a:ext>
            </a:extLst>
          </p:cNvPr>
          <p:cNvSpPr txBox="1"/>
          <p:nvPr/>
        </p:nvSpPr>
        <p:spPr>
          <a:xfrm>
            <a:off x="333154" y="181550"/>
            <a:ext cx="8810846" cy="369332"/>
          </a:xfrm>
          <a:prstGeom prst="rect">
            <a:avLst/>
          </a:prstGeom>
          <a:noFill/>
        </p:spPr>
        <p:txBody>
          <a:bodyPr wrap="square" rtlCol="0">
            <a:spAutoFit/>
          </a:bodyPr>
          <a:lstStyle/>
          <a:p>
            <a:pPr algn="ctr"/>
            <a:r>
              <a:rPr lang="en-US" sz="1800" b="1" dirty="0">
                <a:solidFill>
                  <a:schemeClr val="bg1"/>
                </a:solidFill>
                <a:effectLst>
                  <a:outerShdw blurRad="38100" dist="38100" dir="2700000" algn="tl">
                    <a:srgbClr val="000000">
                      <a:alpha val="43137"/>
                    </a:srgbClr>
                  </a:outerShdw>
                </a:effectLst>
              </a:rPr>
              <a:t>  To make sure everything works smoothly, we defined the 4 security profiles.</a:t>
            </a:r>
            <a:endParaRPr lang="en-US" sz="1100" b="1" dirty="0">
              <a:solidFill>
                <a:schemeClr val="bg1"/>
              </a:solidFill>
              <a:effectLst>
                <a:outerShdw blurRad="38100" dist="38100" dir="2700000" algn="tl">
                  <a:srgbClr val="000000">
                    <a:alpha val="43137"/>
                  </a:srgbClr>
                </a:outerShdw>
              </a:effectLst>
              <a:latin typeface="Merriweather" panose="00000500000000000000" pitchFamily="2" charset="0"/>
            </a:endParaRPr>
          </a:p>
        </p:txBody>
      </p:sp>
      <p:sp>
        <p:nvSpPr>
          <p:cNvPr id="2" name="TextBox 1">
            <a:extLst>
              <a:ext uri="{FF2B5EF4-FFF2-40B4-BE49-F238E27FC236}">
                <a16:creationId xmlns:a16="http://schemas.microsoft.com/office/drawing/2014/main" xmlns="" id="{3A99EE35-1465-4189-B594-1A322A2FD836}"/>
              </a:ext>
            </a:extLst>
          </p:cNvPr>
          <p:cNvSpPr txBox="1"/>
          <p:nvPr/>
        </p:nvSpPr>
        <p:spPr>
          <a:xfrm>
            <a:off x="-101864" y="602720"/>
            <a:ext cx="8961120" cy="369332"/>
          </a:xfrm>
          <a:prstGeom prst="rect">
            <a:avLst/>
          </a:prstGeom>
          <a:noFill/>
        </p:spPr>
        <p:txBody>
          <a:bodyPr wrap="square" rtlCol="0">
            <a:spAutoFit/>
          </a:bodyPr>
          <a:lstStyle/>
          <a:p>
            <a:pPr algn="ctr"/>
            <a:r>
              <a:rPr lang="en-US" sz="1800" b="1" dirty="0">
                <a:solidFill>
                  <a:schemeClr val="bg1"/>
                </a:solidFill>
                <a:latin typeface="Merriweather" panose="00000500000000000000" pitchFamily="2" charset="0"/>
              </a:rPr>
              <a:t>System administrator – Profile - System</a:t>
            </a:r>
          </a:p>
        </p:txBody>
      </p:sp>
    </p:spTree>
    <p:extLst>
      <p:ext uri="{BB962C8B-B14F-4D97-AF65-F5344CB8AC3E}">
        <p14:creationId xmlns:p14="http://schemas.microsoft.com/office/powerpoint/2010/main" val="1801613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8574" y="2723140"/>
            <a:ext cx="5438692" cy="242036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223" y="908852"/>
            <a:ext cx="5550008" cy="2674248"/>
          </a:xfrm>
          <a:prstGeom prst="rect">
            <a:avLst/>
          </a:prstGeom>
        </p:spPr>
      </p:pic>
      <p:sp>
        <p:nvSpPr>
          <p:cNvPr id="6" name="Rectangle 5"/>
          <p:cNvSpPr/>
          <p:nvPr/>
        </p:nvSpPr>
        <p:spPr>
          <a:xfrm>
            <a:off x="127223" y="77855"/>
            <a:ext cx="8563553" cy="830997"/>
          </a:xfrm>
          <a:prstGeom prst="rect">
            <a:avLst/>
          </a:prstGeom>
        </p:spPr>
        <p:txBody>
          <a:bodyPr wrap="square">
            <a:spAutoFit/>
          </a:bodyPr>
          <a:lstStyle/>
          <a:p>
            <a:pPr lvl="0" algn="ctr" eaLnBrk="0" fontAlgn="base" hangingPunct="0">
              <a:spcBef>
                <a:spcPct val="0"/>
              </a:spcBef>
              <a:spcAft>
                <a:spcPct val="0"/>
              </a:spcAft>
              <a:buClrTx/>
            </a:pPr>
            <a:r>
              <a:rPr lang="en-US" altLang="en-US" sz="1600" b="1" i="1" dirty="0">
                <a:solidFill>
                  <a:schemeClr val="bg1"/>
                </a:solidFill>
                <a:effectLst>
                  <a:outerShdw blurRad="38100" dist="38100" dir="2700000" algn="tl">
                    <a:srgbClr val="000000">
                      <a:alpha val="43137"/>
                    </a:srgbClr>
                  </a:outerShdw>
                </a:effectLst>
                <a:latin typeface="Merriweather" panose="00000500000000000000" pitchFamily="2" charset="0"/>
                <a:cs typeface="Arial" panose="020B0604020202020204" pitchFamily="34" charset="0"/>
              </a:rPr>
              <a:t>Defining  &amp; setup legal entities in Oracle HCM,</a:t>
            </a:r>
          </a:p>
          <a:p>
            <a:pPr lvl="0" algn="ctr" eaLnBrk="0" fontAlgn="base" hangingPunct="0">
              <a:spcBef>
                <a:spcPct val="0"/>
              </a:spcBef>
              <a:spcAft>
                <a:spcPct val="0"/>
              </a:spcAft>
              <a:buClrTx/>
            </a:pPr>
            <a:r>
              <a:rPr lang="en-US" altLang="en-US" sz="1600" b="1" i="1" dirty="0">
                <a:solidFill>
                  <a:schemeClr val="bg1"/>
                </a:solidFill>
                <a:effectLst>
                  <a:outerShdw blurRad="38100" dist="38100" dir="2700000" algn="tl">
                    <a:srgbClr val="000000">
                      <a:alpha val="43137"/>
                    </a:srgbClr>
                  </a:outerShdw>
                </a:effectLst>
                <a:latin typeface="Merriweather" panose="00000500000000000000" pitchFamily="2" charset="0"/>
                <a:cs typeface="Arial" panose="020B0604020202020204" pitchFamily="34" charset="0"/>
              </a:rPr>
              <a:t>  Assigning  appropriate details such as tax identification numbers, legal addresses, and jurisdictions.</a:t>
            </a:r>
            <a:endParaRPr lang="en-US" altLang="en-US" dirty="0">
              <a:solidFill>
                <a:schemeClr val="bg1"/>
              </a:solidFill>
              <a:latin typeface="Arial" panose="020B0604020202020204" pitchFamily="34" charset="0"/>
            </a:endParaRPr>
          </a:p>
        </p:txBody>
      </p:sp>
    </p:spTree>
    <p:extLst>
      <p:ext uri="{BB962C8B-B14F-4D97-AF65-F5344CB8AC3E}">
        <p14:creationId xmlns:p14="http://schemas.microsoft.com/office/powerpoint/2010/main" val="2083481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3399217608"/>
              </p:ext>
            </p:extLst>
          </p:nvPr>
        </p:nvGraphicFramePr>
        <p:xfrm>
          <a:off x="573932" y="539750"/>
          <a:ext cx="8287966"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p:cNvSpPr/>
          <p:nvPr/>
        </p:nvSpPr>
        <p:spPr>
          <a:xfrm>
            <a:off x="127222" y="204872"/>
            <a:ext cx="8563553" cy="584775"/>
          </a:xfrm>
          <a:prstGeom prst="rect">
            <a:avLst/>
          </a:prstGeom>
        </p:spPr>
        <p:txBody>
          <a:bodyPr wrap="square">
            <a:spAutoFit/>
          </a:bodyPr>
          <a:lstStyle/>
          <a:p>
            <a:pPr lvl="0" algn="ctr" eaLnBrk="0" fontAlgn="base" hangingPunct="0">
              <a:spcBef>
                <a:spcPct val="0"/>
              </a:spcBef>
              <a:spcAft>
                <a:spcPct val="0"/>
              </a:spcAft>
              <a:buClrTx/>
            </a:pPr>
            <a:r>
              <a:rPr lang="en-US" altLang="en-US" sz="1600" b="1" i="1" dirty="0">
                <a:solidFill>
                  <a:schemeClr val="bg1"/>
                </a:solidFill>
                <a:effectLst>
                  <a:outerShdw blurRad="38100" dist="38100" dir="2700000" algn="tl">
                    <a:srgbClr val="000000">
                      <a:alpha val="43137"/>
                    </a:srgbClr>
                  </a:outerShdw>
                </a:effectLst>
                <a:latin typeface="Merriweather" panose="00000500000000000000" pitchFamily="2" charset="0"/>
                <a:cs typeface="Arial" panose="020B0604020202020204" pitchFamily="34" charset="0"/>
              </a:rPr>
              <a:t>Creating  business units and define their roles within the enterprise &amp;</a:t>
            </a:r>
          </a:p>
          <a:p>
            <a:pPr lvl="0" algn="ctr" eaLnBrk="0" fontAlgn="base" hangingPunct="0">
              <a:spcBef>
                <a:spcPct val="0"/>
              </a:spcBef>
              <a:spcAft>
                <a:spcPct val="0"/>
              </a:spcAft>
              <a:buClrTx/>
            </a:pPr>
            <a:r>
              <a:rPr lang="en-US" altLang="en-US" sz="1600" b="1" i="1" dirty="0">
                <a:solidFill>
                  <a:schemeClr val="bg1"/>
                </a:solidFill>
                <a:effectLst>
                  <a:outerShdw blurRad="38100" dist="38100" dir="2700000" algn="tl">
                    <a:srgbClr val="000000">
                      <a:alpha val="43137"/>
                    </a:srgbClr>
                  </a:outerShdw>
                </a:effectLst>
                <a:latin typeface="Merriweather" panose="00000500000000000000" pitchFamily="2" charset="0"/>
                <a:cs typeface="Arial" panose="020B0604020202020204" pitchFamily="34" charset="0"/>
              </a:rPr>
              <a:t>  defining  intercompany relationships.</a:t>
            </a:r>
            <a:endParaRPr lang="en-US" altLang="en-US" dirty="0">
              <a:solidFill>
                <a:schemeClr val="bg1"/>
              </a:solidFill>
              <a:latin typeface="Arial" panose="020B0604020202020204" pitchFamily="34" charset="0"/>
            </a:endParaRPr>
          </a:p>
        </p:txBody>
      </p:sp>
    </p:spTree>
    <p:extLst>
      <p:ext uri="{BB962C8B-B14F-4D97-AF65-F5344CB8AC3E}">
        <p14:creationId xmlns:p14="http://schemas.microsoft.com/office/powerpoint/2010/main" val="3812023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51ED3E01-EF68-1BAB-B08D-8E058591B9E9}"/>
              </a:ext>
            </a:extLst>
          </p:cNvPr>
          <p:cNvSpPr txBox="1"/>
          <p:nvPr/>
        </p:nvSpPr>
        <p:spPr>
          <a:xfrm>
            <a:off x="91440" y="149021"/>
            <a:ext cx="8961120" cy="369332"/>
          </a:xfrm>
          <a:prstGeom prst="rect">
            <a:avLst/>
          </a:prstGeom>
          <a:noFill/>
        </p:spPr>
        <p:txBody>
          <a:bodyPr wrap="square" rtlCol="0">
            <a:spAutoFit/>
          </a:bodyPr>
          <a:lstStyle/>
          <a:p>
            <a:pPr algn="ctr"/>
            <a:r>
              <a:rPr lang="en-US" sz="1800" b="1" dirty="0">
                <a:solidFill>
                  <a:schemeClr val="bg1"/>
                </a:solidFill>
                <a:effectLst>
                  <a:outerShdw blurRad="38100" dist="38100" dir="2700000" algn="tl">
                    <a:srgbClr val="000000">
                      <a:alpha val="43137"/>
                    </a:srgbClr>
                  </a:outerShdw>
                </a:effectLst>
              </a:rPr>
              <a:t>Then, we  Configure Departments and Locations </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 y="795352"/>
            <a:ext cx="4266551" cy="2547912"/>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806" y="2625218"/>
            <a:ext cx="4151784" cy="247588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8777" y="795352"/>
            <a:ext cx="4256506" cy="2531218"/>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9947" y="2615499"/>
            <a:ext cx="4174166" cy="2485607"/>
          </a:xfrm>
          <a:prstGeom prst="rect">
            <a:avLst/>
          </a:prstGeom>
        </p:spPr>
      </p:pic>
      <p:sp>
        <p:nvSpPr>
          <p:cNvPr id="2" name="TextBox 1">
            <a:extLst>
              <a:ext uri="{FF2B5EF4-FFF2-40B4-BE49-F238E27FC236}">
                <a16:creationId xmlns:a16="http://schemas.microsoft.com/office/drawing/2014/main" xmlns="" id="{875946B2-4226-7FE2-2484-251506F2881B}"/>
              </a:ext>
            </a:extLst>
          </p:cNvPr>
          <p:cNvSpPr txBox="1"/>
          <p:nvPr/>
        </p:nvSpPr>
        <p:spPr>
          <a:xfrm>
            <a:off x="252549" y="468046"/>
            <a:ext cx="8961120" cy="369332"/>
          </a:xfrm>
          <a:prstGeom prst="rect">
            <a:avLst/>
          </a:prstGeom>
          <a:noFill/>
        </p:spPr>
        <p:txBody>
          <a:bodyPr wrap="square" rtlCol="0">
            <a:spAutoFit/>
          </a:bodyPr>
          <a:lstStyle/>
          <a:p>
            <a:pPr algn="ctr"/>
            <a:r>
              <a:rPr lang="en-US" sz="1800" b="1" dirty="0">
                <a:solidFill>
                  <a:schemeClr val="bg1"/>
                </a:solidFill>
                <a:latin typeface="Merriweather" panose="00000500000000000000" pitchFamily="2" charset="0"/>
              </a:rPr>
              <a:t>Work structures – Organization - Description</a:t>
            </a:r>
          </a:p>
        </p:txBody>
      </p:sp>
    </p:spTree>
    <p:extLst>
      <p:ext uri="{BB962C8B-B14F-4D97-AF65-F5344CB8AC3E}">
        <p14:creationId xmlns:p14="http://schemas.microsoft.com/office/powerpoint/2010/main" val="3214399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F3D14E0E-62F6-30B4-A1DB-8B685A352D50}"/>
              </a:ext>
            </a:extLst>
          </p:cNvPr>
          <p:cNvSpPr txBox="1"/>
          <p:nvPr/>
        </p:nvSpPr>
        <p:spPr>
          <a:xfrm>
            <a:off x="136187" y="116243"/>
            <a:ext cx="8691777" cy="646331"/>
          </a:xfrm>
          <a:prstGeom prst="rect">
            <a:avLst/>
          </a:prstGeom>
          <a:noFill/>
        </p:spPr>
        <p:txBody>
          <a:bodyPr wrap="square" rtlCol="0">
            <a:spAutoFit/>
          </a:bodyPr>
          <a:lstStyle/>
          <a:p>
            <a:pPr algn="ctr"/>
            <a:r>
              <a:rPr lang="en-US" sz="1800" b="1" dirty="0">
                <a:solidFill>
                  <a:schemeClr val="bg1"/>
                </a:solidFill>
                <a:effectLst>
                  <a:outerShdw blurRad="38100" dist="38100" dir="2700000" algn="tl">
                    <a:srgbClr val="000000">
                      <a:alpha val="43137"/>
                    </a:srgbClr>
                  </a:outerShdw>
                </a:effectLst>
              </a:rPr>
              <a:t>Finally, we created the organization</a:t>
            </a:r>
            <a:r>
              <a:rPr lang="ar-EG" sz="1800" b="1" dirty="0">
                <a:solidFill>
                  <a:schemeClr val="bg1"/>
                </a:solidFill>
                <a:effectLst>
                  <a:outerShdw blurRad="38100" dist="38100" dir="2700000" algn="tl">
                    <a:srgbClr val="000000">
                      <a:alpha val="43137"/>
                    </a:srgbClr>
                  </a:outerShdw>
                </a:effectLst>
              </a:rPr>
              <a:t> </a:t>
            </a:r>
            <a:r>
              <a:rPr lang="en-US" sz="1800" b="1" dirty="0">
                <a:solidFill>
                  <a:schemeClr val="bg1"/>
                </a:solidFill>
                <a:effectLst>
                  <a:outerShdw blurRad="38100" dist="38100" dir="2700000" algn="tl">
                    <a:srgbClr val="000000">
                      <a:alpha val="43137"/>
                    </a:srgbClr>
                  </a:outerShdw>
                </a:effectLst>
              </a:rPr>
              <a:t>hierarchy for the company and assigned managers and supervisors to the organization hierarchy.</a:t>
            </a:r>
          </a:p>
        </p:txBody>
      </p:sp>
      <p:pic>
        <p:nvPicPr>
          <p:cNvPr id="4" name="Picture 3" descr="A screenshot of a computer&#10;&#10;Description automatically generated">
            <a:extLst>
              <a:ext uri="{FF2B5EF4-FFF2-40B4-BE49-F238E27FC236}">
                <a16:creationId xmlns:a16="http://schemas.microsoft.com/office/drawing/2014/main" xmlns="" id="{CDC1C7D4-BBFD-3619-851A-3ACA847FAF65}"/>
              </a:ext>
            </a:extLst>
          </p:cNvPr>
          <p:cNvPicPr>
            <a:picLocks noChangeAspect="1"/>
          </p:cNvPicPr>
          <p:nvPr/>
        </p:nvPicPr>
        <p:blipFill>
          <a:blip r:embed="rId2"/>
          <a:stretch>
            <a:fillRect/>
          </a:stretch>
        </p:blipFill>
        <p:spPr>
          <a:xfrm>
            <a:off x="436597" y="1101686"/>
            <a:ext cx="7471989" cy="3927673"/>
          </a:xfrm>
          <a:prstGeom prst="rect">
            <a:avLst/>
          </a:prstGeom>
        </p:spPr>
      </p:pic>
      <p:sp>
        <p:nvSpPr>
          <p:cNvPr id="2" name="TextBox 1">
            <a:extLst>
              <a:ext uri="{FF2B5EF4-FFF2-40B4-BE49-F238E27FC236}">
                <a16:creationId xmlns:a16="http://schemas.microsoft.com/office/drawing/2014/main" xmlns="" id="{F92A288F-5B2D-E350-9B38-B280E2B1F798}"/>
              </a:ext>
            </a:extLst>
          </p:cNvPr>
          <p:cNvSpPr txBox="1"/>
          <p:nvPr/>
        </p:nvSpPr>
        <p:spPr>
          <a:xfrm>
            <a:off x="252549" y="716130"/>
            <a:ext cx="8961120" cy="369332"/>
          </a:xfrm>
          <a:prstGeom prst="rect">
            <a:avLst/>
          </a:prstGeom>
          <a:noFill/>
        </p:spPr>
        <p:txBody>
          <a:bodyPr wrap="square" rtlCol="0">
            <a:spAutoFit/>
          </a:bodyPr>
          <a:lstStyle/>
          <a:p>
            <a:pPr algn="ctr"/>
            <a:r>
              <a:rPr lang="en-US" sz="1800" b="1" dirty="0">
                <a:solidFill>
                  <a:schemeClr val="bg1"/>
                </a:solidFill>
                <a:latin typeface="Merriweather" panose="00000500000000000000" pitchFamily="2" charset="0"/>
              </a:rPr>
              <a:t>Work structures – Organization - Hierarchy</a:t>
            </a:r>
          </a:p>
        </p:txBody>
      </p:sp>
    </p:spTree>
    <p:extLst>
      <p:ext uri="{BB962C8B-B14F-4D97-AF65-F5344CB8AC3E}">
        <p14:creationId xmlns:p14="http://schemas.microsoft.com/office/powerpoint/2010/main" val="397332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FEFF96-13F0-EBCE-3CC6-691732A229D8}"/>
              </a:ext>
            </a:extLst>
          </p:cNvPr>
          <p:cNvSpPr>
            <a:spLocks noGrp="1"/>
          </p:cNvSpPr>
          <p:nvPr>
            <p:ph type="title"/>
          </p:nvPr>
        </p:nvSpPr>
        <p:spPr/>
        <p:txBody>
          <a:bodyPr/>
          <a:lstStyle/>
          <a:p>
            <a:pPr algn="ctr"/>
            <a:r>
              <a:rPr lang="en-US" dirty="0">
                <a:solidFill>
                  <a:schemeClr val="bg1"/>
                </a:solidFill>
                <a:effectLst>
                  <a:outerShdw blurRad="38100" dist="38100" dir="2700000" algn="tl">
                    <a:srgbClr val="000000">
                      <a:alpha val="43137"/>
                    </a:srgbClr>
                  </a:outerShdw>
                </a:effectLst>
              </a:rPr>
              <a:t>The Strategic Role of HR</a:t>
            </a:r>
          </a:p>
        </p:txBody>
      </p:sp>
      <p:sp>
        <p:nvSpPr>
          <p:cNvPr id="3" name="Subtitle 2">
            <a:extLst>
              <a:ext uri="{FF2B5EF4-FFF2-40B4-BE49-F238E27FC236}">
                <a16:creationId xmlns:a16="http://schemas.microsoft.com/office/drawing/2014/main" xmlns="" id="{4739ECBD-7340-6844-C745-B5681C25CF8B}"/>
              </a:ext>
            </a:extLst>
          </p:cNvPr>
          <p:cNvSpPr>
            <a:spLocks noGrp="1"/>
          </p:cNvSpPr>
          <p:nvPr>
            <p:ph type="subTitle" idx="1"/>
          </p:nvPr>
        </p:nvSpPr>
        <p:spPr>
          <a:xfrm>
            <a:off x="568374" y="1955146"/>
            <a:ext cx="8019035" cy="1575412"/>
          </a:xfrm>
        </p:spPr>
        <p:txBody>
          <a:bodyPr/>
          <a:lstStyle/>
          <a:p>
            <a:pPr marL="495300" indent="-342900" algn="just">
              <a:lnSpc>
                <a:spcPct val="150000"/>
              </a:lnSpc>
              <a:buClr>
                <a:schemeClr val="bg1"/>
              </a:buClr>
              <a:buFont typeface="Arial" pitchFamily="34" charset="0"/>
              <a:buChar char="•"/>
            </a:pPr>
            <a:r>
              <a:rPr lang="en-US" dirty="0">
                <a:solidFill>
                  <a:schemeClr val="bg1"/>
                </a:solidFill>
                <a:effectLst>
                  <a:outerShdw blurRad="38100" dist="38100" dir="2700000" algn="tl">
                    <a:srgbClr val="000000">
                      <a:alpha val="43137"/>
                    </a:srgbClr>
                  </a:outerShdw>
                </a:effectLst>
              </a:rPr>
              <a:t>HR drives productivity, innovation, and business growth.</a:t>
            </a:r>
            <a:endParaRPr lang="ar-EG" dirty="0">
              <a:solidFill>
                <a:schemeClr val="bg1"/>
              </a:solidFill>
              <a:effectLst>
                <a:outerShdw blurRad="38100" dist="38100" dir="2700000" algn="tl">
                  <a:srgbClr val="000000">
                    <a:alpha val="43137"/>
                  </a:srgbClr>
                </a:outerShdw>
              </a:effectLst>
            </a:endParaRPr>
          </a:p>
          <a:p>
            <a:pPr marL="495300" indent="-342900" algn="just">
              <a:lnSpc>
                <a:spcPct val="150000"/>
              </a:lnSpc>
              <a:buClr>
                <a:schemeClr val="bg1"/>
              </a:buClr>
              <a:buFont typeface="Arial" pitchFamily="34" charset="0"/>
              <a:buChar char="•"/>
            </a:pPr>
            <a:r>
              <a:rPr lang="en-US" dirty="0">
                <a:solidFill>
                  <a:schemeClr val="bg1"/>
                </a:solidFill>
                <a:effectLst>
                  <a:outerShdw blurRad="38100" dist="38100" dir="2700000" algn="tl">
                    <a:srgbClr val="000000">
                      <a:alpha val="43137"/>
                    </a:srgbClr>
                  </a:outerShdw>
                </a:effectLst>
              </a:rPr>
              <a:t>Acts as a bridge between company goals and employee performance.</a:t>
            </a:r>
          </a:p>
        </p:txBody>
      </p:sp>
    </p:spTree>
    <p:extLst>
      <p:ext uri="{BB962C8B-B14F-4D97-AF65-F5344CB8AC3E}">
        <p14:creationId xmlns:p14="http://schemas.microsoft.com/office/powerpoint/2010/main" val="22429785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942" y="504328"/>
            <a:ext cx="6896911" cy="4279249"/>
          </a:xfrm>
          <a:prstGeom prst="rect">
            <a:avLst/>
          </a:prstGeom>
        </p:spPr>
      </p:pic>
    </p:spTree>
    <p:extLst>
      <p:ext uri="{BB962C8B-B14F-4D97-AF65-F5344CB8AC3E}">
        <p14:creationId xmlns:p14="http://schemas.microsoft.com/office/powerpoint/2010/main" val="1287832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213" y="543726"/>
            <a:ext cx="7247106" cy="4266496"/>
          </a:xfrm>
          <a:prstGeom prst="rect">
            <a:avLst/>
          </a:prstGeom>
        </p:spPr>
      </p:pic>
    </p:spTree>
    <p:extLst>
      <p:ext uri="{BB962C8B-B14F-4D97-AF65-F5344CB8AC3E}">
        <p14:creationId xmlns:p14="http://schemas.microsoft.com/office/powerpoint/2010/main" val="8899203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6ECBF4C0-7E72-4098-DC4A-E04B44CDE320}"/>
              </a:ext>
            </a:extLst>
          </p:cNvPr>
          <p:cNvPicPr>
            <a:picLocks noChangeAspect="1"/>
          </p:cNvPicPr>
          <p:nvPr/>
        </p:nvPicPr>
        <p:blipFill>
          <a:blip r:embed="rId2"/>
          <a:stretch>
            <a:fillRect/>
          </a:stretch>
        </p:blipFill>
        <p:spPr>
          <a:xfrm>
            <a:off x="87550" y="593387"/>
            <a:ext cx="8816843" cy="4231533"/>
          </a:xfrm>
          <a:prstGeom prst="rect">
            <a:avLst/>
          </a:prstGeom>
        </p:spPr>
      </p:pic>
      <p:sp>
        <p:nvSpPr>
          <p:cNvPr id="3" name="TextBox 2">
            <a:extLst>
              <a:ext uri="{FF2B5EF4-FFF2-40B4-BE49-F238E27FC236}">
                <a16:creationId xmlns:a16="http://schemas.microsoft.com/office/drawing/2014/main" xmlns="" id="{F3D14E0E-62F6-30B4-A1DB-8B685A352D50}"/>
              </a:ext>
            </a:extLst>
          </p:cNvPr>
          <p:cNvSpPr txBox="1"/>
          <p:nvPr/>
        </p:nvSpPr>
        <p:spPr>
          <a:xfrm>
            <a:off x="136187" y="180035"/>
            <a:ext cx="8691777" cy="369332"/>
          </a:xfrm>
          <a:prstGeom prst="rect">
            <a:avLst/>
          </a:prstGeom>
          <a:noFill/>
        </p:spPr>
        <p:txBody>
          <a:bodyPr wrap="square" rtlCol="0">
            <a:spAutoFit/>
          </a:bodyPr>
          <a:lstStyle/>
          <a:p>
            <a:pPr algn="ctr"/>
            <a:r>
              <a:rPr lang="en-US" sz="1800" b="1" dirty="0">
                <a:solidFill>
                  <a:schemeClr val="bg1"/>
                </a:solidFill>
                <a:effectLst>
                  <a:outerShdw blurRad="38100" dist="38100" dir="2700000" algn="tl">
                    <a:srgbClr val="000000">
                      <a:alpha val="43137"/>
                    </a:srgbClr>
                  </a:outerShdw>
                </a:effectLst>
              </a:rPr>
              <a:t>assigned managers and supervisors to the organization hierarchy.</a:t>
            </a:r>
          </a:p>
        </p:txBody>
      </p:sp>
    </p:spTree>
    <p:extLst>
      <p:ext uri="{BB962C8B-B14F-4D97-AF65-F5344CB8AC3E}">
        <p14:creationId xmlns:p14="http://schemas.microsoft.com/office/powerpoint/2010/main" val="33702718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98F6E23E-AF90-EA33-7349-2AB16AAFA90C}"/>
              </a:ext>
            </a:extLst>
          </p:cNvPr>
          <p:cNvSpPr>
            <a:spLocks noGrp="1"/>
          </p:cNvSpPr>
          <p:nvPr>
            <p:ph type="title"/>
          </p:nvPr>
        </p:nvSpPr>
        <p:spPr>
          <a:xfrm>
            <a:off x="570016" y="1323873"/>
            <a:ext cx="7552706" cy="2329500"/>
          </a:xfrm>
        </p:spPr>
        <p:txBody>
          <a:bodyPr/>
          <a:lstStyle/>
          <a:p>
            <a:r>
              <a:rPr lang="en-US" sz="4000" dirty="0">
                <a:solidFill>
                  <a:schemeClr val="bg1"/>
                </a:solidFill>
                <a:effectLst>
                  <a:outerShdw blurRad="38100" dist="38100" dir="2700000" algn="tl">
                    <a:srgbClr val="000000">
                      <a:alpha val="43137"/>
                    </a:srgbClr>
                  </a:outerShdw>
                </a:effectLst>
              </a:rPr>
              <a:t>Job and Position Management</a:t>
            </a:r>
          </a:p>
        </p:txBody>
      </p:sp>
    </p:spTree>
    <p:extLst>
      <p:ext uri="{BB962C8B-B14F-4D97-AF65-F5344CB8AC3E}">
        <p14:creationId xmlns:p14="http://schemas.microsoft.com/office/powerpoint/2010/main" val="16288373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09DD06CC-CF56-5A94-0767-3D3344DDB6E0}"/>
              </a:ext>
            </a:extLst>
          </p:cNvPr>
          <p:cNvSpPr>
            <a:spLocks noGrp="1"/>
          </p:cNvSpPr>
          <p:nvPr>
            <p:ph type="title"/>
          </p:nvPr>
        </p:nvSpPr>
        <p:spPr>
          <a:xfrm>
            <a:off x="1364582" y="0"/>
            <a:ext cx="5833092" cy="1038657"/>
          </a:xfrm>
        </p:spPr>
        <p:txBody>
          <a:bodyPr/>
          <a:lstStyle/>
          <a:p>
            <a:r>
              <a:rPr lang="en-US" sz="1600" dirty="0">
                <a:solidFill>
                  <a:schemeClr val="bg1"/>
                </a:solidFill>
                <a:effectLst>
                  <a:outerShdw blurRad="38100" dist="38100" dir="2700000" algn="tl">
                    <a:srgbClr val="000000">
                      <a:alpha val="43137"/>
                    </a:srgbClr>
                  </a:outerShdw>
                </a:effectLst>
              </a:rPr>
              <a:t>We define job roles, including titles  and qualifications.</a:t>
            </a:r>
            <a:endParaRPr lang="en-US" sz="6000" dirty="0">
              <a:solidFill>
                <a:schemeClr val="bg1"/>
              </a:solidFill>
              <a:effectLst>
                <a:outerShdw blurRad="38100" dist="38100" dir="2700000" algn="tl">
                  <a:srgbClr val="000000">
                    <a:alpha val="43137"/>
                  </a:srgbClr>
                </a:outerShdw>
              </a:effectLs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633" y="1022303"/>
            <a:ext cx="4109425" cy="2690231"/>
          </a:xfrm>
          <a:prstGeom prst="rect">
            <a:avLst/>
          </a:prstGeom>
        </p:spPr>
      </p:pic>
      <p:sp>
        <p:nvSpPr>
          <p:cNvPr id="3" name="Rectangle 2"/>
          <p:cNvSpPr/>
          <p:nvPr/>
        </p:nvSpPr>
        <p:spPr>
          <a:xfrm>
            <a:off x="2188346" y="622193"/>
            <a:ext cx="4572000" cy="400110"/>
          </a:xfrm>
          <a:prstGeom prst="rect">
            <a:avLst/>
          </a:prstGeom>
        </p:spPr>
        <p:txBody>
          <a:bodyPr>
            <a:spAutoFit/>
          </a:bodyPr>
          <a:lstStyle/>
          <a:p>
            <a:r>
              <a:rPr lang="en-US" sz="2000" b="1" dirty="0">
                <a:solidFill>
                  <a:schemeClr val="bg1"/>
                </a:solidFill>
                <a:effectLst>
                  <a:outerShdw blurRad="38100" dist="38100" dir="2700000" algn="tl">
                    <a:srgbClr val="000000">
                      <a:alpha val="43137"/>
                    </a:srgbClr>
                  </a:outerShdw>
                </a:effectLst>
              </a:rPr>
              <a:t>Work structure </a:t>
            </a:r>
            <a:r>
              <a:rPr lang="en-US" sz="2000" b="1" dirty="0" smtClean="0">
                <a:solidFill>
                  <a:schemeClr val="bg1"/>
                </a:solidFill>
                <a:effectLst>
                  <a:outerShdw blurRad="38100" dist="38100" dir="2700000" algn="tl">
                    <a:srgbClr val="000000">
                      <a:alpha val="43137"/>
                    </a:srgbClr>
                  </a:outerShdw>
                </a:effectLst>
              </a:rPr>
              <a:t>  Job   Description </a:t>
            </a:r>
            <a:endParaRPr lang="en-US" sz="2000" b="1" dirty="0">
              <a:solidFill>
                <a:schemeClr val="bg1"/>
              </a:solidFill>
              <a:effectLst>
                <a:outerShdw blurRad="38100" dist="38100" dir="2700000" algn="tl">
                  <a:srgbClr val="000000">
                    <a:alpha val="43137"/>
                  </a:srgbClr>
                </a:outerShdw>
              </a:effectLst>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3058" y="1719020"/>
            <a:ext cx="4590609" cy="3031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48614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632297" y="26663"/>
            <a:ext cx="6770451" cy="1200329"/>
          </a:xfrm>
          <a:prstGeom prst="rect">
            <a:avLst/>
          </a:prstGeom>
        </p:spPr>
        <p:txBody>
          <a:bodyPr wrap="square">
            <a:spAutoFit/>
          </a:bodyPr>
          <a:lstStyle/>
          <a:p>
            <a:pPr marL="285750" indent="-285750" algn="just">
              <a:buClr>
                <a:schemeClr val="bg1"/>
              </a:buClr>
              <a:buFont typeface="Arial" pitchFamily="34" charset="0"/>
              <a:buChar char="•"/>
            </a:pPr>
            <a:r>
              <a:rPr lang="en-US" sz="1800" dirty="0">
                <a:solidFill>
                  <a:schemeClr val="bg1"/>
                </a:solidFill>
              </a:rPr>
              <a:t>Improving human resource management </a:t>
            </a:r>
          </a:p>
          <a:p>
            <a:pPr marL="285750" indent="-285750" algn="just">
              <a:buClr>
                <a:schemeClr val="bg1"/>
              </a:buClr>
              <a:buFont typeface="Arial" pitchFamily="34" charset="0"/>
              <a:buChar char="•"/>
            </a:pPr>
            <a:r>
              <a:rPr lang="en-US" sz="1800" dirty="0">
                <a:solidFill>
                  <a:schemeClr val="bg1"/>
                </a:solidFill>
              </a:rPr>
              <a:t>Ensuring employee alignment with company needs. </a:t>
            </a:r>
          </a:p>
          <a:p>
            <a:pPr marL="285750" indent="-285750" algn="just">
              <a:buClr>
                <a:schemeClr val="bg1"/>
              </a:buClr>
              <a:buFont typeface="Arial" pitchFamily="34" charset="0"/>
              <a:buChar char="•"/>
            </a:pPr>
            <a:r>
              <a:rPr lang="en-US" sz="1800" dirty="0">
                <a:solidFill>
                  <a:schemeClr val="bg1"/>
                </a:solidFill>
              </a:rPr>
              <a:t>Facilitating evaluation and promotions based on employee performance and company goals.</a:t>
            </a:r>
            <a:r>
              <a:rPr lang="ar-EG" sz="1800" dirty="0">
                <a:solidFill>
                  <a:schemeClr val="bg1"/>
                </a:solidFill>
              </a:rPr>
              <a:t>.</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26154"/>
            <a:ext cx="4239350" cy="2862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9350" y="1544067"/>
            <a:ext cx="4904650" cy="3599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251200"/>
            <a:ext cx="4239350" cy="1934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0838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09DD06CC-CF56-5A94-0767-3D3344DDB6E0}"/>
              </a:ext>
            </a:extLst>
          </p:cNvPr>
          <p:cNvSpPr>
            <a:spLocks noGrp="1"/>
          </p:cNvSpPr>
          <p:nvPr>
            <p:ph type="title"/>
          </p:nvPr>
        </p:nvSpPr>
        <p:spPr>
          <a:xfrm>
            <a:off x="544748" y="418290"/>
            <a:ext cx="8025319" cy="844104"/>
          </a:xfrm>
        </p:spPr>
        <p:txBody>
          <a:bodyPr/>
          <a:lstStyle/>
          <a:p>
            <a:r>
              <a:rPr lang="en-US" sz="1600" dirty="0">
                <a:solidFill>
                  <a:schemeClr val="bg1"/>
                </a:solidFill>
                <a:effectLst>
                  <a:outerShdw blurRad="38100" dist="38100" dir="2700000" algn="tl">
                    <a:srgbClr val="000000">
                      <a:alpha val="43137"/>
                    </a:srgbClr>
                  </a:outerShdw>
                </a:effectLst>
              </a:rPr>
              <a:t>We   Assign appropriate grades and compensation structures to each job role </a:t>
            </a:r>
            <a:br>
              <a:rPr lang="en-US" sz="1600" dirty="0">
                <a:solidFill>
                  <a:schemeClr val="bg1"/>
                </a:solidFill>
                <a:effectLst>
                  <a:outerShdw blurRad="38100" dist="38100" dir="2700000" algn="tl">
                    <a:srgbClr val="000000">
                      <a:alpha val="43137"/>
                    </a:srgbClr>
                  </a:outerShdw>
                </a:effectLst>
              </a:rPr>
            </a:br>
            <a:r>
              <a:rPr lang="en-US" sz="1600" dirty="0">
                <a:solidFill>
                  <a:schemeClr val="bg1"/>
                </a:solidFill>
                <a:effectLst>
                  <a:outerShdw blurRad="38100" dist="38100" dir="2700000" algn="tl">
                    <a:srgbClr val="000000">
                      <a:alpha val="43137"/>
                    </a:srgbClr>
                  </a:outerShdw>
                </a:effectLst>
              </a:rPr>
              <a:t/>
            </a:r>
            <a:br>
              <a:rPr lang="en-US" sz="1600" dirty="0">
                <a:solidFill>
                  <a:schemeClr val="bg1"/>
                </a:solidFill>
                <a:effectLst>
                  <a:outerShdw blurRad="38100" dist="38100" dir="2700000" algn="tl">
                    <a:srgbClr val="000000">
                      <a:alpha val="43137"/>
                    </a:srgbClr>
                  </a:outerShdw>
                </a:effectLst>
              </a:rPr>
            </a:br>
            <a:r>
              <a:rPr lang="en-US" sz="1600" dirty="0">
                <a:solidFill>
                  <a:schemeClr val="bg1"/>
                </a:solidFill>
                <a:effectLst>
                  <a:outerShdw blurRad="38100" dist="38100" dir="2700000" algn="tl">
                    <a:srgbClr val="000000">
                      <a:alpha val="43137"/>
                    </a:srgbClr>
                  </a:outerShdw>
                </a:effectLst>
              </a:rPr>
              <a:t>.</a:t>
            </a:r>
            <a:endParaRPr lang="en-US" sz="6000" dirty="0">
              <a:solidFill>
                <a:schemeClr val="bg1"/>
              </a:solidFill>
              <a:effectLst>
                <a:outerShdw blurRad="38100" dist="38100" dir="2700000" algn="tl">
                  <a:srgbClr val="000000">
                    <a:alpha val="43137"/>
                  </a:srgbClr>
                </a:outerShdw>
              </a:effectLst>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29" y="831444"/>
            <a:ext cx="4859337" cy="253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5214025" y="617571"/>
            <a:ext cx="3715966" cy="1600438"/>
          </a:xfrm>
          <a:prstGeom prst="rect">
            <a:avLst/>
          </a:prstGeom>
        </p:spPr>
        <p:txBody>
          <a:bodyPr wrap="square">
            <a:spAutoFit/>
          </a:bodyPr>
          <a:lstStyle/>
          <a:p>
            <a:r>
              <a:rPr lang="en-US" dirty="0">
                <a:solidFill>
                  <a:schemeClr val="bg1"/>
                </a:solidFill>
              </a:rPr>
              <a:t>✅</a:t>
            </a:r>
          </a:p>
          <a:p>
            <a:pPr marL="285750" indent="-285750">
              <a:buClr>
                <a:schemeClr val="bg1"/>
              </a:buClr>
              <a:buFont typeface="Arial" pitchFamily="34" charset="0"/>
              <a:buChar char="•"/>
            </a:pPr>
            <a:r>
              <a:rPr lang="en-US" dirty="0">
                <a:solidFill>
                  <a:schemeClr val="bg1"/>
                </a:solidFill>
              </a:rPr>
              <a:t>Increase retention of talented</a:t>
            </a:r>
          </a:p>
          <a:p>
            <a:pPr marL="285750" indent="-285750">
              <a:buClr>
                <a:schemeClr val="bg1"/>
              </a:buClr>
              <a:buFont typeface="Arial" pitchFamily="34" charset="0"/>
              <a:buChar char="•"/>
            </a:pPr>
            <a:r>
              <a:rPr lang="en-US" dirty="0">
                <a:solidFill>
                  <a:schemeClr val="bg1"/>
                </a:solidFill>
              </a:rPr>
              <a:t>Employees Achieve innovation</a:t>
            </a:r>
          </a:p>
          <a:p>
            <a:pPr marL="285750" indent="-285750">
              <a:buClr>
                <a:schemeClr val="bg1"/>
              </a:buClr>
              <a:buFont typeface="Arial" pitchFamily="34" charset="0"/>
              <a:buChar char="•"/>
            </a:pPr>
            <a:r>
              <a:rPr lang="en-US" dirty="0">
                <a:solidFill>
                  <a:schemeClr val="bg1"/>
                </a:solidFill>
              </a:rPr>
              <a:t>Goals Enhance brand reputation Increase revenue </a:t>
            </a:r>
          </a:p>
          <a:p>
            <a:pPr marL="285750" indent="-285750">
              <a:buClr>
                <a:schemeClr val="bg1"/>
              </a:buClr>
              <a:buFont typeface="Arial" pitchFamily="34" charset="0"/>
              <a:buChar char="•"/>
            </a:pPr>
            <a:r>
              <a:rPr lang="en-US" dirty="0">
                <a:solidFill>
                  <a:schemeClr val="bg1"/>
                </a:solidFill>
              </a:rPr>
              <a:t>Through efficiency</a:t>
            </a:r>
            <a:endParaRPr lang="ar-EG" dirty="0">
              <a:solidFill>
                <a:schemeClr val="bg1"/>
              </a:solidFill>
            </a:endParaRPr>
          </a:p>
          <a:p>
            <a:endParaRPr lang="ar-EG"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8688" y="2142526"/>
            <a:ext cx="5172885" cy="3000974"/>
          </a:xfrm>
          <a:prstGeom prst="rect">
            <a:avLst/>
          </a:prstGeom>
        </p:spPr>
      </p:pic>
    </p:spTree>
    <p:extLst>
      <p:ext uri="{BB962C8B-B14F-4D97-AF65-F5344CB8AC3E}">
        <p14:creationId xmlns:p14="http://schemas.microsoft.com/office/powerpoint/2010/main" val="3347585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9036" y="807028"/>
            <a:ext cx="4864963" cy="2944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07028"/>
            <a:ext cx="4279037" cy="292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5266" y="3311371"/>
            <a:ext cx="4518734" cy="190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03" y="3311371"/>
            <a:ext cx="4614863"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815483" y="215010"/>
            <a:ext cx="6538404" cy="307777"/>
          </a:xfrm>
          <a:prstGeom prst="rect">
            <a:avLst/>
          </a:prstGeom>
        </p:spPr>
        <p:txBody>
          <a:bodyPr wrap="square">
            <a:spAutoFit/>
          </a:bodyPr>
          <a:lstStyle/>
          <a:p>
            <a:r>
              <a:rPr lang="en-US" b="1" dirty="0">
                <a:solidFill>
                  <a:schemeClr val="bg1"/>
                </a:solidFill>
                <a:effectLst>
                  <a:outerShdw blurRad="38100" dist="38100" dir="2700000" algn="tl">
                    <a:srgbClr val="000000">
                      <a:alpha val="43137"/>
                    </a:srgbClr>
                  </a:outerShdw>
                </a:effectLst>
              </a:rPr>
              <a:t>define job roles, including titles  and qualifications for Payroll supervisor .</a:t>
            </a:r>
            <a:endParaRPr lang="ar-EG" b="1" dirty="0"/>
          </a:p>
        </p:txBody>
      </p:sp>
    </p:spTree>
    <p:extLst>
      <p:ext uri="{BB962C8B-B14F-4D97-AF65-F5344CB8AC3E}">
        <p14:creationId xmlns:p14="http://schemas.microsoft.com/office/powerpoint/2010/main" val="31439120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09DD06CC-CF56-5A94-0767-3D3344DDB6E0}"/>
              </a:ext>
            </a:extLst>
          </p:cNvPr>
          <p:cNvSpPr>
            <a:spLocks noGrp="1"/>
          </p:cNvSpPr>
          <p:nvPr>
            <p:ph type="title"/>
          </p:nvPr>
        </p:nvSpPr>
        <p:spPr>
          <a:xfrm>
            <a:off x="544748" y="272374"/>
            <a:ext cx="8025319" cy="690664"/>
          </a:xfrm>
        </p:spPr>
        <p:txBody>
          <a:bodyPr/>
          <a:lstStyle/>
          <a:p>
            <a:r>
              <a:rPr lang="en-US" sz="1600" dirty="0" smtClean="0">
                <a:solidFill>
                  <a:schemeClr val="bg1"/>
                </a:solidFill>
              </a:rPr>
              <a:t>Create </a:t>
            </a:r>
            <a:r>
              <a:rPr lang="en-US" sz="1600" dirty="0">
                <a:solidFill>
                  <a:schemeClr val="bg1"/>
                </a:solidFill>
              </a:rPr>
              <a:t>positions within departments and assign job roles to these positions.</a:t>
            </a:r>
            <a:endParaRPr lang="en-US" sz="6000" dirty="0">
              <a:solidFill>
                <a:schemeClr val="bg1"/>
              </a:solidFill>
              <a:effectLst>
                <a:outerShdw blurRad="38100" dist="38100" dir="2700000" algn="tl">
                  <a:srgbClr val="000000">
                    <a:alpha val="43137"/>
                  </a:srgbClr>
                </a:outerShdw>
              </a:effectLst>
            </a:endParaRPr>
          </a:p>
        </p:txBody>
      </p:sp>
      <p:sp>
        <p:nvSpPr>
          <p:cNvPr id="2" name="Rectangle 1"/>
          <p:cNvSpPr/>
          <p:nvPr/>
        </p:nvSpPr>
        <p:spPr>
          <a:xfrm>
            <a:off x="1589103" y="853012"/>
            <a:ext cx="6205492" cy="338554"/>
          </a:xfrm>
          <a:prstGeom prst="rect">
            <a:avLst/>
          </a:prstGeom>
        </p:spPr>
        <p:txBody>
          <a:bodyPr wrap="square">
            <a:spAutoFit/>
          </a:bodyPr>
          <a:lstStyle/>
          <a:p>
            <a:r>
              <a:rPr lang="en-US" sz="1600" b="1" dirty="0" smtClean="0">
                <a:solidFill>
                  <a:schemeClr val="bg1"/>
                </a:solidFill>
                <a:effectLst>
                  <a:outerShdw blurRad="38100" dist="38100" dir="2700000" algn="tl">
                    <a:srgbClr val="000000">
                      <a:alpha val="43137"/>
                    </a:srgbClr>
                  </a:outerShdw>
                </a:effectLst>
              </a:rPr>
              <a:t> Global HRMS    Work </a:t>
            </a:r>
            <a:r>
              <a:rPr lang="en-US" sz="1600" b="1" dirty="0">
                <a:solidFill>
                  <a:schemeClr val="bg1"/>
                </a:solidFill>
                <a:effectLst>
                  <a:outerShdw blurRad="38100" dist="38100" dir="2700000" algn="tl">
                    <a:srgbClr val="000000">
                      <a:alpha val="43137"/>
                    </a:srgbClr>
                  </a:outerShdw>
                </a:effectLst>
              </a:rPr>
              <a:t>structure </a:t>
            </a:r>
            <a:r>
              <a:rPr lang="en-US" sz="1600" b="1" dirty="0" smtClean="0">
                <a:solidFill>
                  <a:schemeClr val="bg1"/>
                </a:solidFill>
                <a:effectLst>
                  <a:outerShdw blurRad="38100" dist="38100" dir="2700000" algn="tl">
                    <a:srgbClr val="000000">
                      <a:alpha val="43137"/>
                    </a:srgbClr>
                  </a:outerShdw>
                </a:effectLst>
              </a:rPr>
              <a:t>   Position    Description </a:t>
            </a:r>
            <a:endParaRPr lang="ar-EG" sz="1600" b="1"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4453" y="1191566"/>
            <a:ext cx="7181850" cy="3951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18140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8326" y="869133"/>
            <a:ext cx="7151687" cy="417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705359" y="260588"/>
            <a:ext cx="3659976" cy="369332"/>
          </a:xfrm>
          <a:prstGeom prst="rect">
            <a:avLst/>
          </a:prstGeom>
        </p:spPr>
        <p:txBody>
          <a:bodyPr wrap="none">
            <a:spAutoFit/>
          </a:bodyPr>
          <a:lstStyle/>
          <a:p>
            <a:r>
              <a:rPr lang="en-US" sz="1800" b="1" dirty="0">
                <a:solidFill>
                  <a:schemeClr val="bg1"/>
                </a:solidFill>
                <a:effectLst>
                  <a:outerShdw blurRad="38100" dist="38100" dir="2700000" algn="tl">
                    <a:srgbClr val="000000">
                      <a:alpha val="43137"/>
                    </a:srgbClr>
                  </a:outerShdw>
                </a:effectLst>
              </a:rPr>
              <a:t>Position for payroll supervisor  </a:t>
            </a:r>
          </a:p>
        </p:txBody>
      </p:sp>
    </p:spTree>
    <p:extLst>
      <p:ext uri="{BB962C8B-B14F-4D97-AF65-F5344CB8AC3E}">
        <p14:creationId xmlns:p14="http://schemas.microsoft.com/office/powerpoint/2010/main" val="1189574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1176"/>
        <p:cNvGrpSpPr/>
        <p:nvPr/>
      </p:nvGrpSpPr>
      <p:grpSpPr>
        <a:xfrm>
          <a:off x="0" y="0"/>
          <a:ext cx="0" cy="0"/>
          <a:chOff x="0" y="0"/>
          <a:chExt cx="0" cy="0"/>
        </a:xfrm>
      </p:grpSpPr>
      <p:sp>
        <p:nvSpPr>
          <p:cNvPr id="1177" name="Google Shape;1177;p39"/>
          <p:cNvSpPr txBox="1">
            <a:spLocks noGrp="1"/>
          </p:cNvSpPr>
          <p:nvPr>
            <p:ph type="title"/>
          </p:nvPr>
        </p:nvSpPr>
        <p:spPr>
          <a:xfrm>
            <a:off x="1449380" y="402347"/>
            <a:ext cx="5260500" cy="1287300"/>
          </a:xfrm>
          <a:prstGeom prst="rect">
            <a:avLst/>
          </a:prstGeom>
        </p:spPr>
        <p:txBody>
          <a:bodyPr spcFirstLastPara="1" wrap="square" lIns="91425" tIns="91425" rIns="91425" bIns="91425" anchor="b" anchorCtr="0">
            <a:noAutofit/>
          </a:bodyPr>
          <a:lstStyle/>
          <a:p>
            <a:pPr>
              <a:defRPr sz="2160" b="1"/>
            </a:pPr>
            <a:r>
              <a:rPr lang="en-US" sz="4000" dirty="0">
                <a:solidFill>
                  <a:schemeClr val="bg1"/>
                </a:solidFill>
                <a:effectLst>
                  <a:outerShdw blurRad="38100" dist="38100" dir="2700000" algn="tl">
                    <a:srgbClr val="000000">
                      <a:alpha val="43137"/>
                    </a:srgbClr>
                  </a:outerShdw>
                </a:effectLst>
              </a:rPr>
              <a:t>The Challenge</a:t>
            </a:r>
          </a:p>
        </p:txBody>
      </p:sp>
      <p:sp>
        <p:nvSpPr>
          <p:cNvPr id="1178" name="Google Shape;1178;p39"/>
          <p:cNvSpPr txBox="1">
            <a:spLocks noGrp="1"/>
          </p:cNvSpPr>
          <p:nvPr>
            <p:ph type="subTitle" idx="1"/>
          </p:nvPr>
        </p:nvSpPr>
        <p:spPr>
          <a:xfrm>
            <a:off x="684220" y="2416852"/>
            <a:ext cx="7879335" cy="1458422"/>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sz="1800" b="1" dirty="0">
                <a:solidFill>
                  <a:schemeClr val="bg1"/>
                </a:solidFill>
                <a:effectLst>
                  <a:outerShdw blurRad="38100" dist="38100" dir="2700000" algn="tl">
                    <a:srgbClr val="000000">
                      <a:alpha val="43137"/>
                    </a:srgbClr>
                  </a:outerShdw>
                </a:effectLst>
              </a:rPr>
              <a:t>    This project focuses on implementing a comprehensive Human Resources Management System (HRMS) for Roxcell Pharma using Oracle ERP Cloud to address HR inefficiencies and improve operations.</a:t>
            </a:r>
            <a:endParaRPr sz="1800" b="1" dirty="0">
              <a:solidFill>
                <a:schemeClr val="bg1"/>
              </a:solidFill>
              <a:effectLst>
                <a:outerShdw blurRad="38100" dist="38100" dir="2700000" algn="tl">
                  <a:srgbClr val="000000">
                    <a:alpha val="43137"/>
                  </a:srgbClr>
                </a:outerShdw>
              </a:effectLs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6762"/>
            <a:ext cx="9144000" cy="437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902998" y="251709"/>
            <a:ext cx="2902998" cy="400110"/>
          </a:xfrm>
          <a:prstGeom prst="rect">
            <a:avLst/>
          </a:prstGeom>
        </p:spPr>
        <p:txBody>
          <a:bodyPr wrap="square">
            <a:spAutoFit/>
          </a:bodyPr>
          <a:lstStyle/>
          <a:p>
            <a:r>
              <a:rPr lang="en-US" sz="2000" b="1" dirty="0">
                <a:solidFill>
                  <a:schemeClr val="bg1"/>
                </a:solidFill>
              </a:rPr>
              <a:t>Work </a:t>
            </a:r>
            <a:r>
              <a:rPr lang="en-US" sz="2000" b="1" dirty="0" smtClean="0">
                <a:solidFill>
                  <a:schemeClr val="bg1"/>
                </a:solidFill>
              </a:rPr>
              <a:t> force  </a:t>
            </a:r>
            <a:r>
              <a:rPr lang="en-US" sz="2000" b="1" dirty="0">
                <a:solidFill>
                  <a:schemeClr val="bg1"/>
                </a:solidFill>
              </a:rPr>
              <a:t>MAP</a:t>
            </a:r>
            <a:endParaRPr lang="ar-EG" sz="2000" b="1" dirty="0">
              <a:solidFill>
                <a:schemeClr val="bg1"/>
              </a:solidFill>
            </a:endParaRPr>
          </a:p>
        </p:txBody>
      </p:sp>
    </p:spTree>
    <p:extLst>
      <p:ext uri="{BB962C8B-B14F-4D97-AF65-F5344CB8AC3E}">
        <p14:creationId xmlns:p14="http://schemas.microsoft.com/office/powerpoint/2010/main" val="7296228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09DD06CC-CF56-5A94-0767-3D3344DDB6E0}"/>
              </a:ext>
            </a:extLst>
          </p:cNvPr>
          <p:cNvSpPr>
            <a:spLocks noGrp="1"/>
          </p:cNvSpPr>
          <p:nvPr>
            <p:ph type="title"/>
          </p:nvPr>
        </p:nvSpPr>
        <p:spPr>
          <a:xfrm>
            <a:off x="544748" y="418290"/>
            <a:ext cx="8025319" cy="844104"/>
          </a:xfrm>
        </p:spPr>
        <p:txBody>
          <a:bodyPr/>
          <a:lstStyle/>
          <a:p>
            <a:r>
              <a:rPr lang="en-US" sz="1600" dirty="0">
                <a:solidFill>
                  <a:schemeClr val="bg1"/>
                </a:solidFill>
                <a:effectLst>
                  <a:outerShdw blurRad="38100" dist="38100" dir="2700000" algn="tl">
                    <a:srgbClr val="000000">
                      <a:alpha val="43137"/>
                    </a:srgbClr>
                  </a:outerShdw>
                </a:effectLst>
              </a:rPr>
              <a:t> </a:t>
            </a:r>
            <a:endParaRPr lang="en-US" sz="6000" dirty="0">
              <a:solidFill>
                <a:schemeClr val="bg1"/>
              </a:solidFill>
              <a:effectLst>
                <a:outerShdw blurRad="38100" dist="38100" dir="2700000" algn="tl">
                  <a:srgbClr val="000000">
                    <a:alpha val="43137"/>
                  </a:srgbClr>
                </a:outerShdw>
              </a:effectLst>
            </a:endParaRPr>
          </a:p>
        </p:txBody>
      </p:sp>
      <p:sp>
        <p:nvSpPr>
          <p:cNvPr id="2" name="Rectangle 1"/>
          <p:cNvSpPr/>
          <p:nvPr/>
        </p:nvSpPr>
        <p:spPr>
          <a:xfrm>
            <a:off x="759721" y="-112450"/>
            <a:ext cx="7480570" cy="954107"/>
          </a:xfrm>
          <a:prstGeom prst="rect">
            <a:avLst/>
          </a:prstGeom>
        </p:spPr>
        <p:txBody>
          <a:bodyPr wrap="square">
            <a:spAutoFit/>
          </a:bodyPr>
          <a:lstStyle/>
          <a:p>
            <a:pPr algn="ctr"/>
            <a:endParaRPr lang="en-US" b="1" dirty="0">
              <a:solidFill>
                <a:schemeClr val="bg1"/>
              </a:solidFill>
              <a:effectLst>
                <a:outerShdw blurRad="38100" dist="38100" dir="2700000" algn="tl">
                  <a:srgbClr val="000000">
                    <a:alpha val="43137"/>
                  </a:srgbClr>
                </a:outerShdw>
              </a:effectLst>
            </a:endParaRPr>
          </a:p>
          <a:p>
            <a:pPr algn="ctr"/>
            <a:r>
              <a:rPr lang="en-US" b="1" dirty="0">
                <a:solidFill>
                  <a:schemeClr val="bg1"/>
                </a:solidFill>
                <a:effectLst>
                  <a:outerShdw blurRad="38100" dist="38100" dir="2700000" algn="tl">
                    <a:srgbClr val="000000">
                      <a:alpha val="43137"/>
                    </a:srgbClr>
                  </a:outerShdw>
                </a:effectLst>
              </a:rPr>
              <a:t>Manage workforce assignments by linking employees to the correct legal entities, business units, and departments with  their supervisors </a:t>
            </a:r>
          </a:p>
          <a:p>
            <a:pPr algn="ctr"/>
            <a:endParaRPr lang="en-US" b="1" dirty="0">
              <a:solidFill>
                <a:schemeClr val="bg1"/>
              </a:solidFill>
              <a:effectLst>
                <a:outerShdw blurRad="38100" dist="38100" dir="2700000" algn="tl">
                  <a:srgbClr val="000000">
                    <a:alpha val="43137"/>
                  </a:srgbClr>
                </a:outerShdw>
              </a:effectLst>
            </a:endParaRPr>
          </a:p>
        </p:txBody>
      </p:sp>
      <p:sp>
        <p:nvSpPr>
          <p:cNvPr id="5" name="Rectangle 4"/>
          <p:cNvSpPr/>
          <p:nvPr/>
        </p:nvSpPr>
        <p:spPr>
          <a:xfrm>
            <a:off x="1690650" y="535853"/>
            <a:ext cx="4572000" cy="307777"/>
          </a:xfrm>
          <a:prstGeom prst="rect">
            <a:avLst/>
          </a:prstGeom>
        </p:spPr>
        <p:txBody>
          <a:bodyPr>
            <a:spAutoFit/>
          </a:bodyPr>
          <a:lstStyle/>
          <a:p>
            <a:r>
              <a:rPr lang="en-US" b="1" dirty="0">
                <a:solidFill>
                  <a:schemeClr val="bg1"/>
                </a:solidFill>
              </a:rPr>
              <a:t>Global </a:t>
            </a:r>
            <a:r>
              <a:rPr lang="en-US" b="1" dirty="0" smtClean="0">
                <a:solidFill>
                  <a:schemeClr val="bg1"/>
                </a:solidFill>
              </a:rPr>
              <a:t>HRMS   People  Enter &amp; maintain</a:t>
            </a:r>
            <a:endParaRPr lang="ar-EG" b="1" dirty="0">
              <a:solidFill>
                <a:schemeClr val="bg1"/>
              </a:solidFill>
            </a:endParaRPr>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74707"/>
            <a:ext cx="5983286" cy="3978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0311" y="1810418"/>
            <a:ext cx="5035279" cy="3142579"/>
          </a:xfrm>
          <a:prstGeom prst="rect">
            <a:avLst/>
          </a:prstGeom>
        </p:spPr>
      </p:pic>
    </p:spTree>
    <p:extLst>
      <p:ext uri="{BB962C8B-B14F-4D97-AF65-F5344CB8AC3E}">
        <p14:creationId xmlns:p14="http://schemas.microsoft.com/office/powerpoint/2010/main" val="20582545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172325" cy="482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8650" y="1315666"/>
            <a:ext cx="5975350" cy="367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56986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2150" y="-1588"/>
            <a:ext cx="7181850" cy="5145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75098" y="315970"/>
            <a:ext cx="1926077" cy="1200329"/>
          </a:xfrm>
          <a:prstGeom prst="rect">
            <a:avLst/>
          </a:prstGeom>
        </p:spPr>
        <p:txBody>
          <a:bodyPr wrap="square">
            <a:spAutoFit/>
          </a:bodyPr>
          <a:lstStyle/>
          <a:p>
            <a:r>
              <a:rPr lang="en-US" sz="1800" b="1" dirty="0">
                <a:solidFill>
                  <a:schemeClr val="bg1"/>
                </a:solidFill>
              </a:rPr>
              <a:t>“Employee Assignments to Business </a:t>
            </a:r>
            <a:r>
              <a:rPr lang="en-US" sz="1800" b="1" dirty="0" smtClean="0">
                <a:solidFill>
                  <a:schemeClr val="bg1"/>
                </a:solidFill>
              </a:rPr>
              <a:t>Units</a:t>
            </a:r>
          </a:p>
          <a:p>
            <a:r>
              <a:rPr lang="en-US" sz="1800" b="1" dirty="0" smtClean="0">
                <a:solidFill>
                  <a:schemeClr val="bg1"/>
                </a:solidFill>
              </a:rPr>
              <a:t> </a:t>
            </a:r>
            <a:r>
              <a:rPr lang="en-US" sz="1800" b="1" dirty="0">
                <a:solidFill>
                  <a:schemeClr val="bg1"/>
                </a:solidFill>
              </a:rPr>
              <a:t>and Job Roles”</a:t>
            </a:r>
            <a:endParaRPr lang="ar-EG" sz="1800" b="1" dirty="0">
              <a:solidFill>
                <a:schemeClr val="bg1"/>
              </a:solidFill>
            </a:endParaRPr>
          </a:p>
        </p:txBody>
      </p:sp>
      <p:sp>
        <p:nvSpPr>
          <p:cNvPr id="5" name="Rectangle 4"/>
          <p:cNvSpPr/>
          <p:nvPr/>
        </p:nvSpPr>
        <p:spPr>
          <a:xfrm>
            <a:off x="27896" y="2271129"/>
            <a:ext cx="1808508" cy="1323439"/>
          </a:xfrm>
          <a:prstGeom prst="rect">
            <a:avLst/>
          </a:prstGeom>
        </p:spPr>
        <p:txBody>
          <a:bodyPr wrap="none">
            <a:spAutoFit/>
          </a:bodyPr>
          <a:lstStyle/>
          <a:p>
            <a:r>
              <a:rPr lang="en-US" sz="2000" b="1" dirty="0" smtClean="0">
                <a:solidFill>
                  <a:schemeClr val="bg1"/>
                </a:solidFill>
              </a:rPr>
              <a:t>Global </a:t>
            </a:r>
            <a:r>
              <a:rPr lang="en-US" sz="2000" b="1" dirty="0">
                <a:solidFill>
                  <a:schemeClr val="bg1"/>
                </a:solidFill>
              </a:rPr>
              <a:t>HRMS</a:t>
            </a:r>
          </a:p>
          <a:p>
            <a:r>
              <a:rPr lang="en-US" sz="2000" b="1" dirty="0">
                <a:solidFill>
                  <a:schemeClr val="bg1"/>
                </a:solidFill>
              </a:rPr>
              <a:t>People </a:t>
            </a:r>
          </a:p>
          <a:p>
            <a:r>
              <a:rPr lang="en-US" sz="2000" b="1" dirty="0">
                <a:solidFill>
                  <a:schemeClr val="bg1"/>
                </a:solidFill>
              </a:rPr>
              <a:t>Enter </a:t>
            </a:r>
            <a:r>
              <a:rPr lang="en-US" sz="2000" b="1" dirty="0" smtClean="0">
                <a:solidFill>
                  <a:schemeClr val="bg1"/>
                </a:solidFill>
              </a:rPr>
              <a:t>&amp;</a:t>
            </a:r>
          </a:p>
          <a:p>
            <a:r>
              <a:rPr lang="en-US" sz="2000" b="1" dirty="0" smtClean="0">
                <a:solidFill>
                  <a:schemeClr val="bg1"/>
                </a:solidFill>
              </a:rPr>
              <a:t>maintain </a:t>
            </a:r>
            <a:endParaRPr lang="ar-EG" sz="2000" b="1" dirty="0">
              <a:solidFill>
                <a:schemeClr val="bg1"/>
              </a:solidFill>
            </a:endParaRPr>
          </a:p>
        </p:txBody>
      </p:sp>
    </p:spTree>
    <p:extLst>
      <p:ext uri="{BB962C8B-B14F-4D97-AF65-F5344CB8AC3E}">
        <p14:creationId xmlns:p14="http://schemas.microsoft.com/office/powerpoint/2010/main" val="22199561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5805" y="0"/>
            <a:ext cx="7208196" cy="5143500"/>
          </a:xfrm>
          <a:prstGeom prst="rect">
            <a:avLst/>
          </a:prstGeom>
        </p:spPr>
      </p:pic>
      <p:sp>
        <p:nvSpPr>
          <p:cNvPr id="3" name="Rectangle 2"/>
          <p:cNvSpPr/>
          <p:nvPr/>
        </p:nvSpPr>
        <p:spPr>
          <a:xfrm>
            <a:off x="0" y="233955"/>
            <a:ext cx="1877437" cy="646331"/>
          </a:xfrm>
          <a:prstGeom prst="rect">
            <a:avLst/>
          </a:prstGeom>
        </p:spPr>
        <p:txBody>
          <a:bodyPr wrap="none">
            <a:spAutoFit/>
          </a:bodyPr>
          <a:lstStyle/>
          <a:p>
            <a:r>
              <a:rPr lang="en-US" sz="1800" b="1" dirty="0">
                <a:solidFill>
                  <a:schemeClr val="bg1"/>
                </a:solidFill>
              </a:rPr>
              <a:t>Total </a:t>
            </a:r>
            <a:r>
              <a:rPr lang="en-US" sz="1800" b="1" dirty="0" smtClean="0">
                <a:solidFill>
                  <a:schemeClr val="bg1"/>
                </a:solidFill>
              </a:rPr>
              <a:t>employee</a:t>
            </a:r>
          </a:p>
          <a:p>
            <a:r>
              <a:rPr lang="en-US" sz="1800" b="1" dirty="0" smtClean="0">
                <a:solidFill>
                  <a:schemeClr val="bg1"/>
                </a:solidFill>
              </a:rPr>
              <a:t> </a:t>
            </a:r>
            <a:r>
              <a:rPr lang="en-US" sz="1800" b="1" dirty="0">
                <a:solidFill>
                  <a:schemeClr val="bg1"/>
                </a:solidFill>
              </a:rPr>
              <a:t>Assigned :133 </a:t>
            </a:r>
            <a:endParaRPr lang="ar-EG" sz="1800" b="1" dirty="0">
              <a:solidFill>
                <a:schemeClr val="bg1"/>
              </a:solidFill>
            </a:endParaRPr>
          </a:p>
        </p:txBody>
      </p:sp>
    </p:spTree>
    <p:extLst>
      <p:ext uri="{BB962C8B-B14F-4D97-AF65-F5344CB8AC3E}">
        <p14:creationId xmlns:p14="http://schemas.microsoft.com/office/powerpoint/2010/main" val="33949611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 y="-16927"/>
            <a:ext cx="9010834" cy="553998"/>
          </a:xfrm>
          <a:prstGeom prst="rect">
            <a:avLst/>
          </a:prstGeom>
        </p:spPr>
        <p:txBody>
          <a:bodyPr wrap="square">
            <a:spAutoFit/>
          </a:bodyPr>
          <a:lstStyle/>
          <a:p>
            <a:pPr algn="ctr"/>
            <a:endParaRPr lang="en-US" b="1" dirty="0">
              <a:solidFill>
                <a:schemeClr val="bg1"/>
              </a:solidFill>
              <a:effectLst>
                <a:outerShdw blurRad="38100" dist="38100" dir="2700000" algn="tl">
                  <a:srgbClr val="000000">
                    <a:alpha val="43137"/>
                  </a:srgbClr>
                </a:outerShdw>
              </a:effectLst>
            </a:endParaRPr>
          </a:p>
          <a:p>
            <a:pPr algn="ctr"/>
            <a:r>
              <a:rPr lang="en-US" sz="1600" b="1" dirty="0">
                <a:solidFill>
                  <a:schemeClr val="bg1"/>
                </a:solidFill>
                <a:effectLst>
                  <a:outerShdw blurRad="38100" dist="38100" dir="2700000" algn="tl">
                    <a:srgbClr val="000000">
                      <a:alpha val="43137"/>
                    </a:srgbClr>
                  </a:outerShdw>
                </a:effectLst>
              </a:rPr>
              <a:t>The </a:t>
            </a:r>
            <a:r>
              <a:rPr lang="en-US" sz="1600" b="1" dirty="0" smtClean="0">
                <a:solidFill>
                  <a:schemeClr val="bg1"/>
                </a:solidFill>
                <a:effectLst>
                  <a:outerShdw blurRad="38100" dist="38100" dir="2700000" algn="tl">
                    <a:srgbClr val="000000">
                      <a:alpha val="43137"/>
                    </a:srgbClr>
                  </a:outerShdw>
                </a:effectLst>
              </a:rPr>
              <a:t>position hierarchy of </a:t>
            </a:r>
            <a:r>
              <a:rPr lang="en-US" sz="1600" b="1" dirty="0">
                <a:solidFill>
                  <a:schemeClr val="bg1"/>
                </a:solidFill>
                <a:effectLst>
                  <a:outerShdw blurRad="38100" dist="38100" dir="2700000" algn="tl">
                    <a:srgbClr val="000000">
                      <a:alpha val="43137"/>
                    </a:srgbClr>
                  </a:outerShdw>
                </a:effectLst>
              </a:rPr>
              <a:t>the institution shows the names of its </a:t>
            </a:r>
            <a:r>
              <a:rPr lang="en-US" sz="1600" b="1" dirty="0" smtClean="0">
                <a:solidFill>
                  <a:schemeClr val="bg1"/>
                </a:solidFill>
                <a:effectLst>
                  <a:outerShdw blurRad="38100" dist="38100" dir="2700000" algn="tl">
                    <a:srgbClr val="000000">
                      <a:alpha val="43137"/>
                    </a:srgbClr>
                  </a:outerShdw>
                </a:effectLst>
              </a:rPr>
              <a:t>positions and employees</a:t>
            </a:r>
            <a:r>
              <a:rPr lang="en-US" sz="1600" b="1" dirty="0">
                <a:solidFill>
                  <a:schemeClr val="bg1"/>
                </a:solidFill>
                <a:effectLst>
                  <a:outerShdw blurRad="38100" dist="38100" dir="2700000" algn="tl">
                    <a:srgbClr val="000000">
                      <a:alpha val="43137"/>
                    </a:srgbClr>
                  </a:outerShdw>
                </a:effectLst>
              </a:rPr>
              <a:t>.</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761" y="906462"/>
            <a:ext cx="7456487" cy="423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095130" y="506293"/>
            <a:ext cx="5054569" cy="461665"/>
          </a:xfrm>
          <a:prstGeom prst="rect">
            <a:avLst/>
          </a:prstGeom>
        </p:spPr>
        <p:txBody>
          <a:bodyPr wrap="square">
            <a:spAutoFit/>
          </a:bodyPr>
          <a:lstStyle/>
          <a:p>
            <a:r>
              <a:rPr lang="en-US" sz="2400" dirty="0" smtClean="0">
                <a:solidFill>
                  <a:schemeClr val="bg1"/>
                </a:solidFill>
              </a:rPr>
              <a:t>Work  structure </a:t>
            </a:r>
            <a:r>
              <a:rPr lang="en-US" sz="2400" dirty="0">
                <a:solidFill>
                  <a:schemeClr val="bg1"/>
                </a:solidFill>
              </a:rPr>
              <a:t> </a:t>
            </a:r>
            <a:r>
              <a:rPr lang="en-US" sz="2400" dirty="0" smtClean="0">
                <a:solidFill>
                  <a:schemeClr val="bg1"/>
                </a:solidFill>
              </a:rPr>
              <a:t>Position hierarchy</a:t>
            </a:r>
            <a:endParaRPr lang="ar-EG" sz="2400" dirty="0">
              <a:solidFill>
                <a:schemeClr val="bg1"/>
              </a:solidFill>
            </a:endParaRPr>
          </a:p>
        </p:txBody>
      </p:sp>
    </p:spTree>
    <p:extLst>
      <p:ext uri="{BB962C8B-B14F-4D97-AF65-F5344CB8AC3E}">
        <p14:creationId xmlns:p14="http://schemas.microsoft.com/office/powerpoint/2010/main" val="11352999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09DD06CC-CF56-5A94-0767-3D3344DDB6E0}"/>
              </a:ext>
            </a:extLst>
          </p:cNvPr>
          <p:cNvSpPr>
            <a:spLocks noGrp="1"/>
          </p:cNvSpPr>
          <p:nvPr>
            <p:ph type="title"/>
          </p:nvPr>
        </p:nvSpPr>
        <p:spPr>
          <a:xfrm>
            <a:off x="544748" y="418290"/>
            <a:ext cx="8025319" cy="844104"/>
          </a:xfrm>
        </p:spPr>
        <p:txBody>
          <a:bodyPr/>
          <a:lstStyle/>
          <a:p>
            <a:r>
              <a:rPr lang="en-US" sz="1600" dirty="0">
                <a:solidFill>
                  <a:schemeClr val="bg1"/>
                </a:solidFill>
                <a:effectLst>
                  <a:outerShdw blurRad="38100" dist="38100" dir="2700000" algn="tl">
                    <a:srgbClr val="000000">
                      <a:alpha val="43137"/>
                    </a:srgbClr>
                  </a:outerShdw>
                </a:effectLst>
              </a:rPr>
              <a:t> </a:t>
            </a:r>
            <a:endParaRPr lang="en-US" sz="6000" dirty="0">
              <a:solidFill>
                <a:schemeClr val="bg1"/>
              </a:solidFill>
              <a:effectLst>
                <a:outerShdw blurRad="38100" dist="38100" dir="2700000" algn="tl">
                  <a:srgbClr val="000000">
                    <a:alpha val="43137"/>
                  </a:srgbClr>
                </a:outerShdw>
              </a:effectLst>
            </a:endParaRPr>
          </a:p>
        </p:txBody>
      </p:sp>
      <p:sp>
        <p:nvSpPr>
          <p:cNvPr id="8" name="TextBox 7">
            <a:extLst>
              <a:ext uri="{FF2B5EF4-FFF2-40B4-BE49-F238E27FC236}">
                <a16:creationId xmlns:a16="http://schemas.microsoft.com/office/drawing/2014/main" xmlns="" id="{A803A321-A2FE-8E22-E502-0485A91A853C}"/>
              </a:ext>
            </a:extLst>
          </p:cNvPr>
          <p:cNvSpPr txBox="1"/>
          <p:nvPr/>
        </p:nvSpPr>
        <p:spPr>
          <a:xfrm>
            <a:off x="642026" y="217870"/>
            <a:ext cx="7889131" cy="584775"/>
          </a:xfrm>
          <a:prstGeom prst="rect">
            <a:avLst/>
          </a:prstGeom>
          <a:noFill/>
        </p:spPr>
        <p:txBody>
          <a:bodyPr wrap="square" rtlCol="0">
            <a:spAutoFit/>
          </a:bodyPr>
          <a:lstStyle/>
          <a:p>
            <a:pPr algn="ctr"/>
            <a:r>
              <a:rPr lang="en-US" sz="1600" b="1" dirty="0">
                <a:solidFill>
                  <a:schemeClr val="bg1"/>
                </a:solidFill>
                <a:effectLst>
                  <a:outerShdw blurRad="38100" dist="38100" dir="2700000" algn="tl">
                    <a:srgbClr val="000000">
                      <a:alpha val="43137"/>
                    </a:srgbClr>
                  </a:outerShdw>
                </a:effectLst>
              </a:rPr>
              <a:t>Position hierarchy  defines the levels of authority and responsibility, ensuring a clear chain of command and efficient workflow.</a:t>
            </a:r>
          </a:p>
        </p:txBody>
      </p:sp>
      <p:pic>
        <p:nvPicPr>
          <p:cNvPr id="9" name="Picture 8">
            <a:extLst>
              <a:ext uri="{FF2B5EF4-FFF2-40B4-BE49-F238E27FC236}">
                <a16:creationId xmlns:a16="http://schemas.microsoft.com/office/drawing/2014/main" xmlns="" id="{678E1883-639C-E2D5-5D57-9E182AEEDF39}"/>
              </a:ext>
            </a:extLst>
          </p:cNvPr>
          <p:cNvPicPr>
            <a:picLocks noChangeAspect="1"/>
          </p:cNvPicPr>
          <p:nvPr/>
        </p:nvPicPr>
        <p:blipFill>
          <a:blip r:embed="rId2"/>
          <a:stretch>
            <a:fillRect/>
          </a:stretch>
        </p:blipFill>
        <p:spPr>
          <a:xfrm>
            <a:off x="2286000" y="841726"/>
            <a:ext cx="5671457" cy="4301773"/>
          </a:xfrm>
          <a:prstGeom prst="rect">
            <a:avLst/>
          </a:prstGeom>
          <a:ln>
            <a:solidFill>
              <a:schemeClr val="tx1"/>
            </a:solidFill>
          </a:ln>
        </p:spPr>
      </p:pic>
      <p:sp>
        <p:nvSpPr>
          <p:cNvPr id="2" name="Rectangle 1"/>
          <p:cNvSpPr/>
          <p:nvPr/>
        </p:nvSpPr>
        <p:spPr>
          <a:xfrm>
            <a:off x="203200" y="710514"/>
            <a:ext cx="1943100" cy="1631216"/>
          </a:xfrm>
          <a:prstGeom prst="rect">
            <a:avLst/>
          </a:prstGeom>
        </p:spPr>
        <p:txBody>
          <a:bodyPr wrap="square">
            <a:spAutoFit/>
          </a:bodyPr>
          <a:lstStyle/>
          <a:p>
            <a:r>
              <a:rPr lang="en-US" sz="2000" dirty="0" smtClean="0">
                <a:solidFill>
                  <a:schemeClr val="bg1"/>
                </a:solidFill>
              </a:rPr>
              <a:t> </a:t>
            </a:r>
            <a:r>
              <a:rPr lang="en-US" sz="2000" b="1" dirty="0" smtClean="0">
                <a:solidFill>
                  <a:schemeClr val="bg1"/>
                </a:solidFill>
              </a:rPr>
              <a:t>Global HRMS </a:t>
            </a:r>
          </a:p>
          <a:p>
            <a:r>
              <a:rPr lang="en-US" sz="2000" b="1" dirty="0" smtClean="0">
                <a:solidFill>
                  <a:schemeClr val="bg1"/>
                </a:solidFill>
              </a:rPr>
              <a:t>Work</a:t>
            </a:r>
            <a:r>
              <a:rPr lang="en-US" sz="2000" b="1" dirty="0" smtClean="0"/>
              <a:t> </a:t>
            </a:r>
            <a:endParaRPr lang="en-US" sz="2000" b="1" dirty="0"/>
          </a:p>
          <a:p>
            <a:r>
              <a:rPr lang="en-US" sz="2000" b="1" dirty="0">
                <a:solidFill>
                  <a:schemeClr val="bg1"/>
                </a:solidFill>
              </a:rPr>
              <a:t>structure </a:t>
            </a:r>
          </a:p>
          <a:p>
            <a:r>
              <a:rPr lang="en-US" sz="2000" b="1" dirty="0">
                <a:solidFill>
                  <a:schemeClr val="bg1"/>
                </a:solidFill>
              </a:rPr>
              <a:t>Position </a:t>
            </a:r>
          </a:p>
          <a:p>
            <a:r>
              <a:rPr lang="en-US" sz="2000" b="1" dirty="0" err="1">
                <a:solidFill>
                  <a:schemeClr val="bg1"/>
                </a:solidFill>
              </a:rPr>
              <a:t>Diagrammer</a:t>
            </a:r>
            <a:endParaRPr lang="en-US" sz="2000" b="1" dirty="0">
              <a:solidFill>
                <a:schemeClr val="bg1"/>
              </a:solidFill>
            </a:endParaRPr>
          </a:p>
        </p:txBody>
      </p:sp>
    </p:spTree>
    <p:extLst>
      <p:ext uri="{BB962C8B-B14F-4D97-AF65-F5344CB8AC3E}">
        <p14:creationId xmlns:p14="http://schemas.microsoft.com/office/powerpoint/2010/main" val="20282348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5117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83119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9260"/>
          <a:stretch/>
        </p:blipFill>
        <p:spPr bwMode="auto">
          <a:xfrm>
            <a:off x="0" y="12700"/>
            <a:ext cx="9144000" cy="513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017377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09DD06CC-CF56-5A94-0767-3D3344DDB6E0}"/>
              </a:ext>
            </a:extLst>
          </p:cNvPr>
          <p:cNvSpPr>
            <a:spLocks noGrp="1"/>
          </p:cNvSpPr>
          <p:nvPr>
            <p:ph type="title"/>
          </p:nvPr>
        </p:nvSpPr>
        <p:spPr>
          <a:xfrm>
            <a:off x="544748" y="418290"/>
            <a:ext cx="8025319" cy="844104"/>
          </a:xfrm>
        </p:spPr>
        <p:txBody>
          <a:bodyPr/>
          <a:lstStyle/>
          <a:p>
            <a:r>
              <a:rPr lang="en-US" sz="1600" dirty="0">
                <a:solidFill>
                  <a:schemeClr val="bg1"/>
                </a:solidFill>
                <a:effectLst>
                  <a:outerShdw blurRad="38100" dist="38100" dir="2700000" algn="tl">
                    <a:srgbClr val="000000">
                      <a:alpha val="43137"/>
                    </a:srgbClr>
                  </a:outerShdw>
                </a:effectLst>
              </a:rPr>
              <a:t> </a:t>
            </a:r>
            <a:endParaRPr lang="en-US" sz="6000" dirty="0">
              <a:solidFill>
                <a:schemeClr val="bg1"/>
              </a:solidFill>
              <a:effectLst>
                <a:outerShdw blurRad="38100" dist="38100" dir="2700000" algn="tl">
                  <a:srgbClr val="000000">
                    <a:alpha val="43137"/>
                  </a:srgbClr>
                </a:outerShdw>
              </a:effectLst>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3999"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93783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188"/>
        <p:cNvGrpSpPr/>
        <p:nvPr/>
      </p:nvGrpSpPr>
      <p:grpSpPr>
        <a:xfrm>
          <a:off x="0" y="0"/>
          <a:ext cx="0" cy="0"/>
          <a:chOff x="0" y="0"/>
          <a:chExt cx="0" cy="0"/>
        </a:xfrm>
      </p:grpSpPr>
      <p:sp>
        <p:nvSpPr>
          <p:cNvPr id="1189" name="Google Shape;1189;p41"/>
          <p:cNvSpPr txBox="1">
            <a:spLocks noGrp="1"/>
          </p:cNvSpPr>
          <p:nvPr>
            <p:ph type="title"/>
          </p:nvPr>
        </p:nvSpPr>
        <p:spPr>
          <a:xfrm>
            <a:off x="611027" y="968620"/>
            <a:ext cx="814251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solidFill>
                <a:effectLst>
                  <a:outerShdw blurRad="38100" dist="38100" dir="2700000" algn="tl">
                    <a:srgbClr val="000000">
                      <a:alpha val="43137"/>
                    </a:srgbClr>
                  </a:outerShdw>
                </a:effectLst>
              </a:rPr>
              <a:t>Why Roxcell Pharma needs to setup HR ERP?</a:t>
            </a:r>
            <a:endParaRPr dirty="0">
              <a:solidFill>
                <a:schemeClr val="bg1"/>
              </a:solidFill>
              <a:effectLst>
                <a:outerShdw blurRad="38100" dist="38100" dir="2700000" algn="tl">
                  <a:srgbClr val="000000">
                    <a:alpha val="43137"/>
                  </a:srgbClr>
                </a:outerShdw>
              </a:effectLst>
            </a:endParaRPr>
          </a:p>
        </p:txBody>
      </p:sp>
      <p:sp>
        <p:nvSpPr>
          <p:cNvPr id="1190" name="Google Shape;1190;p41"/>
          <p:cNvSpPr txBox="1">
            <a:spLocks noGrp="1"/>
          </p:cNvSpPr>
          <p:nvPr>
            <p:ph type="subTitle" idx="1"/>
          </p:nvPr>
        </p:nvSpPr>
        <p:spPr>
          <a:xfrm>
            <a:off x="521528" y="2246191"/>
            <a:ext cx="8288516" cy="1788663"/>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US" sz="1800" b="1" dirty="0">
                <a:solidFill>
                  <a:schemeClr val="bg1"/>
                </a:solidFill>
                <a:effectLst>
                  <a:outerShdw blurRad="38100" dist="38100" dir="2700000" algn="tl">
                    <a:srgbClr val="000000">
                      <a:alpha val="43137"/>
                    </a:srgbClr>
                  </a:outerShdw>
                </a:effectLst>
              </a:rPr>
              <a:t>     Roxcell Pharma faces challenges in managing human resources due to manual processes, leading to inefficiencies in recruitment, performance management, and employee lifecycle processes.</a:t>
            </a:r>
          </a:p>
          <a:p>
            <a:pPr marL="0" lvl="0" indent="0" algn="just" rtl="0">
              <a:lnSpc>
                <a:spcPct val="150000"/>
              </a:lnSpc>
              <a:spcBef>
                <a:spcPts val="0"/>
              </a:spcBef>
              <a:spcAft>
                <a:spcPts val="0"/>
              </a:spcAft>
              <a:buNone/>
            </a:pPr>
            <a:r>
              <a:rPr lang="en-US" sz="1800" b="1" dirty="0">
                <a:solidFill>
                  <a:schemeClr val="bg1"/>
                </a:solidFill>
                <a:effectLst>
                  <a:outerShdw blurRad="38100" dist="38100" dir="2700000" algn="tl">
                    <a:srgbClr val="000000">
                      <a:alpha val="43137"/>
                    </a:srgbClr>
                  </a:outerShdw>
                </a:effectLst>
              </a:rPr>
              <a:t>    These issues result in delays, errors, and reduced employee satisfaction.</a:t>
            </a:r>
            <a:endParaRPr sz="1800" b="1" dirty="0">
              <a:solidFill>
                <a:schemeClr val="bg1"/>
              </a:solidFill>
              <a:effectLst>
                <a:outerShdw blurRad="38100" dist="38100" dir="2700000" algn="tl">
                  <a:srgbClr val="000000">
                    <a:alpha val="43137"/>
                  </a:srgbClr>
                </a:outerShdw>
              </a:effectLs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09DD06CC-CF56-5A94-0767-3D3344DDB6E0}"/>
              </a:ext>
            </a:extLst>
          </p:cNvPr>
          <p:cNvSpPr>
            <a:spLocks noGrp="1"/>
          </p:cNvSpPr>
          <p:nvPr>
            <p:ph type="title"/>
          </p:nvPr>
        </p:nvSpPr>
        <p:spPr>
          <a:xfrm>
            <a:off x="544748" y="418290"/>
            <a:ext cx="8025319" cy="844104"/>
          </a:xfrm>
        </p:spPr>
        <p:txBody>
          <a:bodyPr/>
          <a:lstStyle/>
          <a:p>
            <a:r>
              <a:rPr lang="en-US" sz="1600" dirty="0" smtClean="0">
                <a:solidFill>
                  <a:schemeClr val="bg1"/>
                </a:solidFill>
                <a:effectLst>
                  <a:outerShdw blurRad="38100" dist="38100" dir="2700000" algn="tl">
                    <a:srgbClr val="000000">
                      <a:alpha val="43137"/>
                    </a:srgbClr>
                  </a:outerShdw>
                </a:effectLst>
              </a:rPr>
              <a:t> </a:t>
            </a:r>
            <a:endParaRPr lang="en-US" sz="6000" dirty="0">
              <a:solidFill>
                <a:schemeClr val="bg1"/>
              </a:solidFill>
              <a:effectLst>
                <a:outerShdw blurRad="38100" dist="38100" dir="2700000" algn="tl">
                  <a:srgbClr val="000000">
                    <a:alpha val="43137"/>
                  </a:srgbClr>
                </a:outerShdw>
              </a:effectLst>
            </a:endParaRPr>
          </a:p>
        </p:txBody>
      </p:sp>
      <p:sp>
        <p:nvSpPr>
          <p:cNvPr id="5" name="Title 1">
            <a:extLst>
              <a:ext uri="{FF2B5EF4-FFF2-40B4-BE49-F238E27FC236}">
                <a16:creationId xmlns:a16="http://schemas.microsoft.com/office/drawing/2014/main" xmlns="" id="{75108585-8C9C-5046-3952-B3F093B57F9B}"/>
              </a:ext>
            </a:extLst>
          </p:cNvPr>
          <p:cNvSpPr txBox="1">
            <a:spLocks/>
          </p:cNvSpPr>
          <p:nvPr/>
        </p:nvSpPr>
        <p:spPr>
          <a:xfrm>
            <a:off x="1388100" y="1407000"/>
            <a:ext cx="6367800" cy="2329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erriweather"/>
              <a:buNone/>
              <a:defRPr sz="7200" b="1" i="0" u="none" strike="noStrike" cap="none">
                <a:solidFill>
                  <a:schemeClr val="dk1"/>
                </a:solidFill>
                <a:latin typeface="Merriweather"/>
                <a:ea typeface="Merriweather"/>
                <a:cs typeface="Merriweather"/>
                <a:sym typeface="Merriweather"/>
              </a:defRPr>
            </a:lvl1pPr>
            <a:lvl2pPr marR="0" lvl="1"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2pPr>
            <a:lvl3pPr marR="0" lvl="2"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3pPr>
            <a:lvl4pPr marR="0" lvl="3"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4pPr>
            <a:lvl5pPr marR="0" lvl="4"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5pPr>
            <a:lvl6pPr marR="0" lvl="5"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6pPr>
            <a:lvl7pPr marR="0" lvl="6"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7pPr>
            <a:lvl8pPr marR="0" lvl="7"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8pPr>
            <a:lvl9pPr marR="0" lvl="8"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9pPr>
          </a:lstStyle>
          <a:p>
            <a:r>
              <a:rPr lang="en-US" sz="4400" dirty="0" smtClean="0">
                <a:solidFill>
                  <a:schemeClr val="bg1"/>
                </a:solidFill>
                <a:effectLst>
                  <a:outerShdw blurRad="38100" dist="38100" dir="2700000" algn="tl">
                    <a:srgbClr val="000000">
                      <a:alpha val="43137"/>
                    </a:srgbClr>
                  </a:outerShdw>
                </a:effectLst>
              </a:rPr>
              <a:t>Workforce planning and reporting</a:t>
            </a:r>
            <a:endParaRPr lang="en-US" sz="44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036415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09DD06CC-CF56-5A94-0767-3D3344DDB6E0}"/>
              </a:ext>
            </a:extLst>
          </p:cNvPr>
          <p:cNvSpPr>
            <a:spLocks noGrp="1"/>
          </p:cNvSpPr>
          <p:nvPr>
            <p:ph type="title"/>
          </p:nvPr>
        </p:nvSpPr>
        <p:spPr>
          <a:xfrm>
            <a:off x="544748" y="418290"/>
            <a:ext cx="8025319" cy="844104"/>
          </a:xfrm>
        </p:spPr>
        <p:txBody>
          <a:bodyPr/>
          <a:lstStyle/>
          <a:p>
            <a:r>
              <a:rPr lang="en-US" sz="1600" dirty="0" smtClean="0">
                <a:solidFill>
                  <a:schemeClr val="bg1"/>
                </a:solidFill>
                <a:effectLst>
                  <a:outerShdw blurRad="38100" dist="38100" dir="2700000" algn="tl">
                    <a:srgbClr val="000000">
                      <a:alpha val="43137"/>
                    </a:srgbClr>
                  </a:outerShdw>
                </a:effectLst>
              </a:rPr>
              <a:t> </a:t>
            </a:r>
            <a:endParaRPr lang="en-US" sz="6000" dirty="0">
              <a:solidFill>
                <a:schemeClr val="bg1"/>
              </a:solidFill>
              <a:effectLst>
                <a:outerShdw blurRad="38100" dist="38100" dir="2700000" algn="tl">
                  <a:srgbClr val="000000">
                    <a:alpha val="43137"/>
                  </a:srgbClr>
                </a:outerShdw>
              </a:effectLst>
            </a:endParaRPr>
          </a:p>
        </p:txBody>
      </p:sp>
      <p:sp>
        <p:nvSpPr>
          <p:cNvPr id="2" name="Rectangle 1"/>
          <p:cNvSpPr/>
          <p:nvPr/>
        </p:nvSpPr>
        <p:spPr>
          <a:xfrm>
            <a:off x="690664" y="90081"/>
            <a:ext cx="7480570" cy="400110"/>
          </a:xfrm>
          <a:prstGeom prst="rect">
            <a:avLst/>
          </a:prstGeom>
        </p:spPr>
        <p:txBody>
          <a:bodyPr wrap="square">
            <a:spAutoFit/>
          </a:bodyPr>
          <a:lstStyle/>
          <a:p>
            <a:pPr algn="ctr"/>
            <a:r>
              <a:rPr lang="en-US" sz="2000" b="1" dirty="0" smtClean="0">
                <a:solidFill>
                  <a:schemeClr val="bg1"/>
                </a:solidFill>
                <a:effectLst>
                  <a:outerShdw blurRad="38100" dist="38100" dir="2700000" algn="tl">
                    <a:srgbClr val="000000">
                      <a:alpha val="43137"/>
                    </a:srgbClr>
                  </a:outerShdw>
                </a:effectLst>
              </a:rPr>
              <a:t>Workforce </a:t>
            </a:r>
            <a:r>
              <a:rPr lang="en-US" sz="2000" b="1" dirty="0">
                <a:solidFill>
                  <a:schemeClr val="bg1"/>
                </a:solidFill>
                <a:effectLst>
                  <a:outerShdw blurRad="38100" dist="38100" dir="2700000" algn="tl">
                    <a:srgbClr val="000000">
                      <a:alpha val="43137"/>
                    </a:srgbClr>
                  </a:outerShdw>
                </a:effectLst>
              </a:rPr>
              <a:t>Planning </a:t>
            </a:r>
          </a:p>
        </p:txBody>
      </p:sp>
      <p:sp>
        <p:nvSpPr>
          <p:cNvPr id="3" name="Rectangle 2"/>
          <p:cNvSpPr/>
          <p:nvPr/>
        </p:nvSpPr>
        <p:spPr>
          <a:xfrm>
            <a:off x="223737" y="4475969"/>
            <a:ext cx="8540885" cy="338554"/>
          </a:xfrm>
          <a:prstGeom prst="rect">
            <a:avLst/>
          </a:prstGeom>
        </p:spPr>
        <p:txBody>
          <a:bodyPr wrap="square">
            <a:spAutoFit/>
          </a:bodyPr>
          <a:lstStyle/>
          <a:p>
            <a:pPr algn="just"/>
            <a:r>
              <a:rPr lang="en-US" sz="1600" b="1" dirty="0" smtClean="0">
                <a:solidFill>
                  <a:schemeClr val="bg1"/>
                </a:solidFill>
                <a:effectLst>
                  <a:outerShdw blurRad="38100" dist="38100" dir="2700000" algn="tl">
                    <a:srgbClr val="000000">
                      <a:alpha val="43137"/>
                    </a:srgbClr>
                  </a:outerShdw>
                </a:effectLst>
              </a:rPr>
              <a:t>       we </a:t>
            </a:r>
            <a:r>
              <a:rPr lang="en-US" sz="1600" b="1" dirty="0">
                <a:solidFill>
                  <a:schemeClr val="bg1"/>
                </a:solidFill>
                <a:effectLst>
                  <a:outerShdw blurRad="38100" dist="38100" dir="2700000" algn="tl">
                    <a:srgbClr val="000000">
                      <a:alpha val="43137"/>
                    </a:srgbClr>
                  </a:outerShdw>
                </a:effectLst>
              </a:rPr>
              <a:t>can predict  workforce needs based on current job roles and positions </a:t>
            </a:r>
            <a:endParaRPr lang="en-US" sz="1600" b="1" dirty="0" smtClean="0">
              <a:solidFill>
                <a:schemeClr val="bg1"/>
              </a:solidFill>
              <a:effectLst>
                <a:outerShdw blurRad="38100" dist="38100" dir="2700000" algn="tl">
                  <a:srgbClr val="000000">
                    <a:alpha val="43137"/>
                  </a:srgbClr>
                </a:outerShdw>
              </a:effectLs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664" y="739303"/>
            <a:ext cx="7622562" cy="3572624"/>
          </a:xfrm>
          <a:prstGeom prst="rect">
            <a:avLst/>
          </a:prstGeom>
        </p:spPr>
      </p:pic>
    </p:spTree>
    <p:extLst>
      <p:ext uri="{BB962C8B-B14F-4D97-AF65-F5344CB8AC3E}">
        <p14:creationId xmlns:p14="http://schemas.microsoft.com/office/powerpoint/2010/main" val="30766496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368" y="1859777"/>
            <a:ext cx="4474725" cy="251167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4919" y="1155824"/>
            <a:ext cx="4158432" cy="3919582"/>
          </a:xfrm>
          <a:prstGeom prst="rect">
            <a:avLst/>
          </a:prstGeom>
        </p:spPr>
      </p:pic>
      <p:sp>
        <p:nvSpPr>
          <p:cNvPr id="4" name="Rectangle 3"/>
          <p:cNvSpPr/>
          <p:nvPr/>
        </p:nvSpPr>
        <p:spPr>
          <a:xfrm>
            <a:off x="165367" y="201717"/>
            <a:ext cx="6738767" cy="1077218"/>
          </a:xfrm>
          <a:prstGeom prst="rect">
            <a:avLst/>
          </a:prstGeom>
        </p:spPr>
        <p:txBody>
          <a:bodyPr wrap="square">
            <a:spAutoFit/>
          </a:bodyPr>
          <a:lstStyle/>
          <a:p>
            <a:pPr algn="just"/>
            <a:r>
              <a:rPr lang="en-US" sz="1600" b="1" dirty="0">
                <a:solidFill>
                  <a:schemeClr val="bg1"/>
                </a:solidFill>
                <a:effectLst>
                  <a:outerShdw blurRad="38100" dist="38100" dir="2700000" algn="tl">
                    <a:srgbClr val="000000">
                      <a:alpha val="43137"/>
                    </a:srgbClr>
                  </a:outerShdw>
                </a:effectLst>
              </a:rPr>
              <a:t>By Using  Oracle HCM   we can run a report from the </a:t>
            </a:r>
            <a:r>
              <a:rPr lang="en-US" sz="1600" b="1" dirty="0" smtClean="0">
                <a:solidFill>
                  <a:schemeClr val="bg1"/>
                </a:solidFill>
                <a:effectLst>
                  <a:outerShdw blurRad="38100" dist="38100" dir="2700000" algn="tl">
                    <a:srgbClr val="000000">
                      <a:alpha val="43137"/>
                    </a:srgbClr>
                  </a:outerShdw>
                </a:effectLst>
              </a:rPr>
              <a:t>menu bar  </a:t>
            </a:r>
            <a:r>
              <a:rPr lang="en-US" sz="1600" b="1" dirty="0">
                <a:solidFill>
                  <a:schemeClr val="bg1"/>
                </a:solidFill>
                <a:effectLst>
                  <a:outerShdw blurRad="38100" dist="38100" dir="2700000" algn="tl">
                    <a:srgbClr val="000000">
                      <a:alpha val="43137"/>
                    </a:srgbClr>
                  </a:outerShdw>
                </a:effectLst>
              </a:rPr>
              <a:t>by choosing view –request – submit </a:t>
            </a:r>
            <a:r>
              <a:rPr lang="en-US" sz="1600" b="1" dirty="0" smtClean="0">
                <a:solidFill>
                  <a:schemeClr val="bg1"/>
                </a:solidFill>
                <a:effectLst>
                  <a:outerShdw blurRad="38100" dist="38100" dir="2700000" algn="tl">
                    <a:srgbClr val="000000">
                      <a:alpha val="43137"/>
                    </a:srgbClr>
                  </a:outerShdw>
                </a:effectLst>
              </a:rPr>
              <a:t>a new </a:t>
            </a:r>
            <a:r>
              <a:rPr lang="en-US" sz="1600" b="1" dirty="0">
                <a:solidFill>
                  <a:schemeClr val="bg1"/>
                </a:solidFill>
                <a:effectLst>
                  <a:outerShdw blurRad="38100" dist="38100" dir="2700000" algn="tl">
                    <a:srgbClr val="000000">
                      <a:alpha val="43137"/>
                    </a:srgbClr>
                  </a:outerShdw>
                </a:effectLst>
              </a:rPr>
              <a:t>request and choose workforce count report to illustrate   forecast workforce needs based on current job roles and positions </a:t>
            </a:r>
          </a:p>
        </p:txBody>
      </p:sp>
    </p:spTree>
    <p:extLst>
      <p:ext uri="{BB962C8B-B14F-4D97-AF65-F5344CB8AC3E}">
        <p14:creationId xmlns:p14="http://schemas.microsoft.com/office/powerpoint/2010/main" val="164386864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77" y="115038"/>
            <a:ext cx="4765737" cy="317211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5887" y="2762209"/>
            <a:ext cx="4980564" cy="2241521"/>
          </a:xfrm>
          <a:prstGeom prst="rect">
            <a:avLst/>
          </a:prstGeom>
        </p:spPr>
      </p:pic>
      <p:sp>
        <p:nvSpPr>
          <p:cNvPr id="6" name="Rectangle 5"/>
          <p:cNvSpPr/>
          <p:nvPr/>
        </p:nvSpPr>
        <p:spPr>
          <a:xfrm>
            <a:off x="4970834" y="415725"/>
            <a:ext cx="4173166" cy="1323439"/>
          </a:xfrm>
          <a:prstGeom prst="rect">
            <a:avLst/>
          </a:prstGeom>
        </p:spPr>
        <p:txBody>
          <a:bodyPr wrap="square">
            <a:spAutoFit/>
          </a:bodyPr>
          <a:lstStyle/>
          <a:p>
            <a:pPr algn="ctr"/>
            <a:endParaRPr lang="en-US" sz="1600" b="1" dirty="0">
              <a:solidFill>
                <a:schemeClr val="bg1"/>
              </a:solidFill>
              <a:effectLst>
                <a:outerShdw blurRad="38100" dist="38100" dir="2700000" algn="tl">
                  <a:srgbClr val="000000">
                    <a:alpha val="43137"/>
                  </a:srgbClr>
                </a:outerShdw>
              </a:effectLst>
            </a:endParaRPr>
          </a:p>
          <a:p>
            <a:pPr algn="ctr"/>
            <a:r>
              <a:rPr lang="en-US" sz="1600" b="1" dirty="0" smtClean="0">
                <a:solidFill>
                  <a:schemeClr val="bg1"/>
                </a:solidFill>
                <a:effectLst>
                  <a:outerShdw blurRad="38100" dist="38100" dir="2700000" algn="tl">
                    <a:srgbClr val="000000">
                      <a:alpha val="43137"/>
                    </a:srgbClr>
                  </a:outerShdw>
                </a:effectLst>
              </a:rPr>
              <a:t>By Using  </a:t>
            </a:r>
            <a:r>
              <a:rPr lang="en-US" sz="1600" b="1" dirty="0">
                <a:solidFill>
                  <a:schemeClr val="bg1"/>
                </a:solidFill>
                <a:effectLst>
                  <a:outerShdw blurRad="38100" dist="38100" dir="2700000" algn="tl">
                    <a:srgbClr val="000000">
                      <a:alpha val="43137"/>
                    </a:srgbClr>
                  </a:outerShdw>
                </a:effectLst>
              </a:rPr>
              <a:t>Oracle HCM to forecast workforce needs based on current job roles and positions. </a:t>
            </a:r>
          </a:p>
          <a:p>
            <a:pPr algn="ctr"/>
            <a:endParaRPr lang="en-US" sz="16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290729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01557" y="471612"/>
            <a:ext cx="8438745" cy="1077218"/>
          </a:xfrm>
          <a:prstGeom prst="rect">
            <a:avLst/>
          </a:prstGeom>
        </p:spPr>
        <p:txBody>
          <a:bodyPr wrap="square">
            <a:spAutoFit/>
          </a:bodyPr>
          <a:lstStyle/>
          <a:p>
            <a:pPr algn="just"/>
            <a:r>
              <a:rPr lang="ar-EG" sz="1600" b="1" dirty="0" smtClean="0">
                <a:solidFill>
                  <a:schemeClr val="bg1"/>
                </a:solidFill>
                <a:effectLst>
                  <a:outerShdw blurRad="38100" dist="38100" dir="2700000" algn="tl">
                    <a:srgbClr val="000000">
                      <a:alpha val="43137"/>
                    </a:srgbClr>
                  </a:outerShdw>
                </a:effectLst>
              </a:rPr>
              <a:t>  </a:t>
            </a:r>
            <a:r>
              <a:rPr lang="en-US" sz="1600" b="1" dirty="0" smtClean="0">
                <a:solidFill>
                  <a:schemeClr val="bg1"/>
                </a:solidFill>
                <a:effectLst>
                  <a:outerShdw blurRad="38100" dist="38100" dir="2700000" algn="tl">
                    <a:srgbClr val="000000">
                      <a:alpha val="43137"/>
                    </a:srgbClr>
                  </a:outerShdw>
                </a:effectLst>
              </a:rPr>
              <a:t>We can Identify </a:t>
            </a:r>
            <a:r>
              <a:rPr lang="en-US" sz="1600" b="1" dirty="0">
                <a:solidFill>
                  <a:schemeClr val="bg1"/>
                </a:solidFill>
                <a:effectLst>
                  <a:outerShdw blurRad="38100" dist="38100" dir="2700000" algn="tl">
                    <a:srgbClr val="000000">
                      <a:alpha val="43137"/>
                    </a:srgbClr>
                  </a:outerShdw>
                </a:effectLst>
              </a:rPr>
              <a:t>gaps in current workforce structure  and plan recruitment or internal promotions accordingly, So , we need to identify the required positions and the  number of employee needed in each department</a:t>
            </a:r>
          </a:p>
          <a:p>
            <a:pPr algn="just"/>
            <a:endParaRPr lang="en-US" sz="1600" b="1" dirty="0">
              <a:solidFill>
                <a:schemeClr val="bg1"/>
              </a:solidFill>
              <a:effectLst>
                <a:outerShdw blurRad="38100" dist="38100" dir="2700000" algn="tl">
                  <a:srgbClr val="000000">
                    <a:alpha val="43137"/>
                  </a:srgbClr>
                </a:outerShdw>
              </a:effectLs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7732" y="2694562"/>
            <a:ext cx="6228446" cy="224492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49" y="1736072"/>
            <a:ext cx="4007796" cy="2390279"/>
          </a:xfrm>
          <a:prstGeom prst="rect">
            <a:avLst/>
          </a:prstGeom>
        </p:spPr>
      </p:pic>
    </p:spTree>
    <p:extLst>
      <p:ext uri="{BB962C8B-B14F-4D97-AF65-F5344CB8AC3E}">
        <p14:creationId xmlns:p14="http://schemas.microsoft.com/office/powerpoint/2010/main" val="402804432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36980" y="190546"/>
            <a:ext cx="5107020" cy="1169551"/>
          </a:xfrm>
          <a:prstGeom prst="rect">
            <a:avLst/>
          </a:prstGeom>
        </p:spPr>
        <p:txBody>
          <a:bodyPr wrap="square">
            <a:spAutoFit/>
          </a:bodyPr>
          <a:lstStyle/>
          <a:p>
            <a:pPr algn="ctr"/>
            <a:r>
              <a:rPr lang="en-US" b="1" dirty="0" smtClean="0">
                <a:solidFill>
                  <a:schemeClr val="bg1"/>
                </a:solidFill>
                <a:effectLst>
                  <a:outerShdw blurRad="38100" dist="38100" dir="2700000" algn="tl">
                    <a:srgbClr val="000000">
                      <a:alpha val="43137"/>
                    </a:srgbClr>
                  </a:outerShdw>
                </a:effectLst>
              </a:rPr>
              <a:t>So we </a:t>
            </a:r>
            <a:r>
              <a:rPr lang="en-US" b="1" dirty="0">
                <a:solidFill>
                  <a:schemeClr val="bg1"/>
                </a:solidFill>
                <a:effectLst>
                  <a:outerShdw blurRad="38100" dist="38100" dir="2700000" algn="tl">
                    <a:srgbClr val="000000">
                      <a:alpha val="43137"/>
                    </a:srgbClr>
                  </a:outerShdw>
                </a:effectLst>
              </a:rPr>
              <a:t>need to identify the required positions and register them on Oracle through the recruitment </a:t>
            </a:r>
            <a:r>
              <a:rPr lang="en-US" b="1" dirty="0" smtClean="0">
                <a:solidFill>
                  <a:schemeClr val="bg1"/>
                </a:solidFill>
                <a:effectLst>
                  <a:outerShdw blurRad="38100" dist="38100" dir="2700000" algn="tl">
                    <a:srgbClr val="000000">
                      <a:alpha val="43137"/>
                    </a:srgbClr>
                  </a:outerShdw>
                </a:effectLst>
              </a:rPr>
              <a:t>module</a:t>
            </a:r>
          </a:p>
          <a:p>
            <a:pPr algn="ctr"/>
            <a:endParaRPr lang="en-US" b="1" dirty="0" smtClean="0">
              <a:solidFill>
                <a:schemeClr val="bg1"/>
              </a:solidFill>
              <a:effectLst>
                <a:outerShdw blurRad="38100" dist="38100" dir="2700000" algn="tl">
                  <a:srgbClr val="000000">
                    <a:alpha val="43137"/>
                  </a:srgbClr>
                </a:outerShdw>
              </a:effectLst>
            </a:endParaRPr>
          </a:p>
          <a:p>
            <a:pPr algn="ctr"/>
            <a:r>
              <a:rPr lang="en-US" b="1" dirty="0" smtClean="0">
                <a:solidFill>
                  <a:schemeClr val="bg1"/>
                </a:solidFill>
                <a:effectLst>
                  <a:outerShdw blurRad="38100" dist="38100" dir="2700000" algn="tl">
                    <a:srgbClr val="000000">
                      <a:alpha val="43137"/>
                    </a:srgbClr>
                  </a:outerShdw>
                </a:effectLst>
              </a:rPr>
              <a:t>From Recruitment function   -   requisition and vacancy and put them on oracle   </a:t>
            </a:r>
            <a:endParaRPr lang="en-US" b="1" dirty="0">
              <a:solidFill>
                <a:schemeClr val="bg1"/>
              </a:solidFill>
              <a:effectLst>
                <a:outerShdw blurRad="38100" dist="38100" dir="2700000" algn="tl">
                  <a:srgbClr val="000000">
                    <a:alpha val="43137"/>
                  </a:srgbClr>
                </a:outerShdw>
              </a:effectLst>
            </a:endParaRPr>
          </a:p>
        </p:txBody>
      </p:sp>
      <p:pic>
        <p:nvPicPr>
          <p:cNvPr id="8" name="Picture 7">
            <a:extLst>
              <a:ext uri="{FF2B5EF4-FFF2-40B4-BE49-F238E27FC236}">
                <a16:creationId xmlns:a16="http://schemas.microsoft.com/office/drawing/2014/main" xmlns="" id="{A2875690-693E-82B1-D838-C22064484104}"/>
              </a:ext>
            </a:extLst>
          </p:cNvPr>
          <p:cNvPicPr>
            <a:picLocks noChangeAspect="1"/>
          </p:cNvPicPr>
          <p:nvPr/>
        </p:nvPicPr>
        <p:blipFill>
          <a:blip r:embed="rId2"/>
          <a:srcRect r="598"/>
          <a:stretch/>
        </p:blipFill>
        <p:spPr>
          <a:xfrm>
            <a:off x="4766552" y="2079818"/>
            <a:ext cx="4085619" cy="2772902"/>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187" y="1068210"/>
            <a:ext cx="4557288" cy="2890948"/>
          </a:xfrm>
          <a:prstGeom prst="rect">
            <a:avLst/>
          </a:prstGeom>
        </p:spPr>
      </p:pic>
    </p:spTree>
    <p:extLst>
      <p:ext uri="{BB962C8B-B14F-4D97-AF65-F5344CB8AC3E}">
        <p14:creationId xmlns:p14="http://schemas.microsoft.com/office/powerpoint/2010/main" val="35078528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09DD06CC-CF56-5A94-0767-3D3344DDB6E0}"/>
              </a:ext>
            </a:extLst>
          </p:cNvPr>
          <p:cNvSpPr>
            <a:spLocks noGrp="1"/>
          </p:cNvSpPr>
          <p:nvPr>
            <p:ph type="title"/>
          </p:nvPr>
        </p:nvSpPr>
        <p:spPr>
          <a:xfrm>
            <a:off x="544748" y="418290"/>
            <a:ext cx="8025319" cy="844104"/>
          </a:xfrm>
        </p:spPr>
        <p:txBody>
          <a:bodyPr/>
          <a:lstStyle/>
          <a:p>
            <a:r>
              <a:rPr lang="en-US" sz="1600" dirty="0" smtClean="0">
                <a:solidFill>
                  <a:schemeClr val="bg1"/>
                </a:solidFill>
                <a:effectLst>
                  <a:outerShdw blurRad="38100" dist="38100" dir="2700000" algn="tl">
                    <a:srgbClr val="000000">
                      <a:alpha val="43137"/>
                    </a:srgbClr>
                  </a:outerShdw>
                </a:effectLst>
              </a:rPr>
              <a:t> </a:t>
            </a:r>
            <a:endParaRPr lang="en-US" sz="6000" dirty="0">
              <a:solidFill>
                <a:schemeClr val="bg1"/>
              </a:solidFill>
              <a:effectLst>
                <a:outerShdw blurRad="38100" dist="38100" dir="2700000" algn="tl">
                  <a:srgbClr val="000000">
                    <a:alpha val="43137"/>
                  </a:srgbClr>
                </a:outerShdw>
              </a:effectLst>
            </a:endParaRPr>
          </a:p>
        </p:txBody>
      </p:sp>
      <p:sp>
        <p:nvSpPr>
          <p:cNvPr id="5" name="Title 1">
            <a:extLst>
              <a:ext uri="{FF2B5EF4-FFF2-40B4-BE49-F238E27FC236}">
                <a16:creationId xmlns:a16="http://schemas.microsoft.com/office/drawing/2014/main" xmlns="" id="{BE714BFB-AAB2-6113-E6A4-169F41E5E743}"/>
              </a:ext>
            </a:extLst>
          </p:cNvPr>
          <p:cNvSpPr txBox="1">
            <a:spLocks/>
          </p:cNvSpPr>
          <p:nvPr/>
        </p:nvSpPr>
        <p:spPr>
          <a:xfrm>
            <a:off x="97278" y="505787"/>
            <a:ext cx="8920261" cy="8268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erriweather"/>
              <a:buNone/>
              <a:defRPr sz="7200" b="1" i="0" u="none" strike="noStrike" cap="none">
                <a:solidFill>
                  <a:schemeClr val="dk1"/>
                </a:solidFill>
                <a:latin typeface="Merriweather"/>
                <a:ea typeface="Merriweather"/>
                <a:cs typeface="Merriweather"/>
                <a:sym typeface="Merriweather"/>
              </a:defRPr>
            </a:lvl1pPr>
            <a:lvl2pPr marR="0" lvl="1"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2pPr>
            <a:lvl3pPr marR="0" lvl="2"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3pPr>
            <a:lvl4pPr marR="0" lvl="3"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4pPr>
            <a:lvl5pPr marR="0" lvl="4"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5pPr>
            <a:lvl6pPr marR="0" lvl="5"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6pPr>
            <a:lvl7pPr marR="0" lvl="6"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7pPr>
            <a:lvl8pPr marR="0" lvl="7"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8pPr>
            <a:lvl9pPr marR="0" lvl="8"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9pPr>
          </a:lstStyle>
          <a:p>
            <a:r>
              <a:rPr lang="en-US" sz="1600" dirty="0" smtClean="0">
                <a:solidFill>
                  <a:schemeClr val="bg1"/>
                </a:solidFill>
                <a:effectLst>
                  <a:outerShdw blurRad="38100" dist="38100" dir="2700000" algn="tl">
                    <a:srgbClr val="000000">
                      <a:alpha val="43137"/>
                    </a:srgbClr>
                  </a:outerShdw>
                </a:effectLst>
              </a:rPr>
              <a:t>Then, we will collaborate with Premier agency to handle the recruitment process and hire the required employees.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78" y="1350547"/>
            <a:ext cx="5476672" cy="3755588"/>
          </a:xfrm>
          <a:prstGeom prst="rect">
            <a:avLst/>
          </a:prstGeom>
        </p:spPr>
      </p:pic>
      <p:sp>
        <p:nvSpPr>
          <p:cNvPr id="3" name="Rectangle 2"/>
          <p:cNvSpPr/>
          <p:nvPr/>
        </p:nvSpPr>
        <p:spPr>
          <a:xfrm>
            <a:off x="5739319" y="2334280"/>
            <a:ext cx="3278220" cy="307777"/>
          </a:xfrm>
          <a:prstGeom prst="rect">
            <a:avLst/>
          </a:prstGeom>
        </p:spPr>
        <p:txBody>
          <a:bodyPr wrap="square">
            <a:spAutoFit/>
          </a:bodyPr>
          <a:lstStyle/>
          <a:p>
            <a:r>
              <a:rPr lang="en-US" dirty="0" smtClean="0">
                <a:solidFill>
                  <a:schemeClr val="bg1"/>
                </a:solidFill>
                <a:effectLst>
                  <a:outerShdw blurRad="38100" dist="38100" dir="2700000" algn="tl">
                    <a:srgbClr val="000000">
                      <a:alpha val="43137"/>
                    </a:srgbClr>
                  </a:outerShdw>
                </a:effectLst>
              </a:rPr>
              <a:t>   </a:t>
            </a:r>
            <a:r>
              <a:rPr lang="en-US" dirty="0">
                <a:solidFill>
                  <a:schemeClr val="bg1"/>
                </a:solidFill>
                <a:effectLst>
                  <a:outerShdw blurRad="38100" dist="38100" dir="2700000" algn="tl">
                    <a:srgbClr val="000000">
                      <a:alpha val="43137"/>
                    </a:srgbClr>
                  </a:outerShdw>
                </a:effectLst>
              </a:rPr>
              <a:t>we need  two position for recruitment </a:t>
            </a:r>
          </a:p>
        </p:txBody>
      </p:sp>
    </p:spTree>
    <p:extLst>
      <p:ext uri="{BB962C8B-B14F-4D97-AF65-F5344CB8AC3E}">
        <p14:creationId xmlns:p14="http://schemas.microsoft.com/office/powerpoint/2010/main" val="192399813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09DD06CC-CF56-5A94-0767-3D3344DDB6E0}"/>
              </a:ext>
            </a:extLst>
          </p:cNvPr>
          <p:cNvSpPr>
            <a:spLocks noGrp="1"/>
          </p:cNvSpPr>
          <p:nvPr>
            <p:ph type="title"/>
          </p:nvPr>
        </p:nvSpPr>
        <p:spPr>
          <a:xfrm>
            <a:off x="544748" y="418290"/>
            <a:ext cx="8025319" cy="844104"/>
          </a:xfrm>
        </p:spPr>
        <p:txBody>
          <a:bodyPr/>
          <a:lstStyle/>
          <a:p>
            <a:r>
              <a:rPr lang="en-US" sz="1600" dirty="0" smtClean="0">
                <a:solidFill>
                  <a:schemeClr val="bg1"/>
                </a:solidFill>
                <a:effectLst>
                  <a:outerShdw blurRad="38100" dist="38100" dir="2700000" algn="tl">
                    <a:srgbClr val="000000">
                      <a:alpha val="43137"/>
                    </a:srgbClr>
                  </a:outerShdw>
                </a:effectLst>
              </a:rPr>
              <a:t> </a:t>
            </a:r>
            <a:endParaRPr lang="en-US" sz="6000" dirty="0">
              <a:solidFill>
                <a:schemeClr val="bg1"/>
              </a:solidFill>
              <a:effectLst>
                <a:outerShdw blurRad="38100" dist="38100" dir="2700000" algn="tl">
                  <a:srgbClr val="000000">
                    <a:alpha val="43137"/>
                  </a:srgbClr>
                </a:outerShdw>
              </a:effectLst>
            </a:endParaRPr>
          </a:p>
        </p:txBody>
      </p:sp>
      <p:sp>
        <p:nvSpPr>
          <p:cNvPr id="9" name="Title 1">
            <a:extLst>
              <a:ext uri="{FF2B5EF4-FFF2-40B4-BE49-F238E27FC236}">
                <a16:creationId xmlns:a16="http://schemas.microsoft.com/office/drawing/2014/main" xmlns="" id="{1A07948B-8E5A-8CA0-8116-E97C7D8C5068}"/>
              </a:ext>
            </a:extLst>
          </p:cNvPr>
          <p:cNvSpPr txBox="1">
            <a:spLocks/>
          </p:cNvSpPr>
          <p:nvPr/>
        </p:nvSpPr>
        <p:spPr>
          <a:xfrm>
            <a:off x="1213928" y="164996"/>
            <a:ext cx="7083765" cy="8644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erriweather"/>
              <a:buNone/>
              <a:defRPr sz="7200" b="1" i="0" u="none" strike="noStrike" cap="none">
                <a:solidFill>
                  <a:schemeClr val="dk1"/>
                </a:solidFill>
                <a:latin typeface="Merriweather"/>
                <a:ea typeface="Merriweather"/>
                <a:cs typeface="Merriweather"/>
                <a:sym typeface="Merriweather"/>
              </a:defRPr>
            </a:lvl1pPr>
            <a:lvl2pPr marR="0" lvl="1"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2pPr>
            <a:lvl3pPr marR="0" lvl="2"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3pPr>
            <a:lvl4pPr marR="0" lvl="3"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4pPr>
            <a:lvl5pPr marR="0" lvl="4"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5pPr>
            <a:lvl6pPr marR="0" lvl="5"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6pPr>
            <a:lvl7pPr marR="0" lvl="6"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7pPr>
            <a:lvl8pPr marR="0" lvl="7"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8pPr>
            <a:lvl9pPr marR="0" lvl="8"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9pPr>
          </a:lstStyle>
          <a:p>
            <a:pPr algn="just"/>
            <a:r>
              <a:rPr lang="en-US" sz="1600" dirty="0" smtClean="0">
                <a:solidFill>
                  <a:schemeClr val="bg1"/>
                </a:solidFill>
                <a:effectLst>
                  <a:outerShdw blurRad="38100" dist="38100" dir="2700000" algn="tl">
                    <a:srgbClr val="000000">
                      <a:alpha val="43137"/>
                    </a:srgbClr>
                  </a:outerShdw>
                </a:effectLst>
              </a:rPr>
              <a:t>we registered all the job applicants on Oracle ( from recruitment function , then choose applicant quick entry )  to make sure that all data is secure in case we need it in the future</a:t>
            </a:r>
            <a:endParaRPr lang="en-US" sz="5400" dirty="0">
              <a:solidFill>
                <a:schemeClr val="bg1"/>
              </a:solidFill>
              <a:effectLst>
                <a:outerShdw blurRad="38100" dist="38100" dir="2700000" algn="tl">
                  <a:srgbClr val="000000">
                    <a:alpha val="43137"/>
                  </a:srgbClr>
                </a:outerShdw>
              </a:effectLs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928" y="1029482"/>
            <a:ext cx="6383616" cy="3987558"/>
          </a:xfrm>
          <a:prstGeom prst="rect">
            <a:avLst/>
          </a:prstGeom>
        </p:spPr>
      </p:pic>
    </p:spTree>
    <p:extLst>
      <p:ext uri="{BB962C8B-B14F-4D97-AF65-F5344CB8AC3E}">
        <p14:creationId xmlns:p14="http://schemas.microsoft.com/office/powerpoint/2010/main" val="251386926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FF21CE22-6A86-DE85-5E26-FDE1640B15FA}"/>
              </a:ext>
            </a:extLst>
          </p:cNvPr>
          <p:cNvSpPr txBox="1"/>
          <p:nvPr/>
        </p:nvSpPr>
        <p:spPr>
          <a:xfrm>
            <a:off x="564204" y="1070043"/>
            <a:ext cx="7538936" cy="2923877"/>
          </a:xfrm>
          <a:prstGeom prst="rect">
            <a:avLst/>
          </a:prstGeom>
          <a:noFill/>
        </p:spPr>
        <p:txBody>
          <a:bodyPr wrap="square" rtlCol="0">
            <a:spAutoFit/>
          </a:bodyPr>
          <a:lstStyle/>
          <a:p>
            <a:pPr>
              <a:buClr>
                <a:schemeClr val="bg1"/>
              </a:buClr>
            </a:pPr>
            <a:r>
              <a:rPr lang="en-US" sz="1800" b="1" i="1" dirty="0">
                <a:solidFill>
                  <a:schemeClr val="bg1"/>
                </a:solidFill>
                <a:effectLst>
                  <a:outerShdw blurRad="38100" dist="38100" dir="2700000" algn="tl">
                    <a:srgbClr val="000000">
                      <a:alpha val="43137"/>
                    </a:srgbClr>
                  </a:outerShdw>
                </a:effectLst>
              </a:rPr>
              <a:t>After selecting the employee for hiring, we collect the required hiring documents such as</a:t>
            </a:r>
            <a:r>
              <a:rPr lang="en-US" sz="1800" b="1" i="1" dirty="0" smtClean="0">
                <a:solidFill>
                  <a:schemeClr val="bg1"/>
                </a:solidFill>
                <a:effectLst>
                  <a:outerShdw blurRad="38100" dist="38100" dir="2700000" algn="tl">
                    <a:srgbClr val="000000">
                      <a:alpha val="43137"/>
                    </a:srgbClr>
                  </a:outerShdw>
                </a:effectLst>
              </a:rPr>
              <a:t>:-</a:t>
            </a:r>
          </a:p>
          <a:p>
            <a:pPr marL="342900" lvl="8" indent="114300">
              <a:buClr>
                <a:schemeClr val="bg1"/>
              </a:buClr>
              <a:buFont typeface="Wingdings" pitchFamily="2" charset="2"/>
              <a:buChar char="Ø"/>
            </a:pPr>
            <a:r>
              <a:rPr lang="en-US" sz="1600" b="1" i="1" dirty="0" smtClean="0">
                <a:solidFill>
                  <a:schemeClr val="bg1"/>
                </a:solidFill>
                <a:effectLst>
                  <a:outerShdw blurRad="38100" dist="38100" dir="2700000" algn="tl">
                    <a:srgbClr val="000000">
                      <a:alpha val="43137"/>
                    </a:srgbClr>
                  </a:outerShdw>
                </a:effectLst>
              </a:rPr>
              <a:t>National </a:t>
            </a:r>
            <a:r>
              <a:rPr lang="en-US" sz="1600" b="1" i="1" dirty="0">
                <a:solidFill>
                  <a:schemeClr val="bg1"/>
                </a:solidFill>
                <a:effectLst>
                  <a:outerShdw blurRad="38100" dist="38100" dir="2700000" algn="tl">
                    <a:srgbClr val="000000">
                      <a:alpha val="43137"/>
                    </a:srgbClr>
                  </a:outerShdw>
                </a:effectLst>
              </a:rPr>
              <a:t>ID copy.</a:t>
            </a:r>
          </a:p>
          <a:p>
            <a:pPr marL="342900" lvl="5" indent="114300">
              <a:buClr>
                <a:schemeClr val="bg1"/>
              </a:buClr>
              <a:buFont typeface="Wingdings" pitchFamily="2" charset="2"/>
              <a:buChar char="Ø"/>
            </a:pPr>
            <a:r>
              <a:rPr lang="en-US" sz="1600" b="1" i="1" dirty="0">
                <a:solidFill>
                  <a:schemeClr val="bg1"/>
                </a:solidFill>
                <a:effectLst>
                  <a:outerShdw blurRad="38100" dist="38100" dir="2700000" algn="tl">
                    <a:srgbClr val="000000">
                      <a:alpha val="43137"/>
                    </a:srgbClr>
                  </a:outerShdw>
                </a:effectLst>
              </a:rPr>
              <a:t>Birth certificate.</a:t>
            </a:r>
          </a:p>
          <a:p>
            <a:pPr marL="342900" lvl="4" indent="114300">
              <a:buClr>
                <a:schemeClr val="bg1"/>
              </a:buClr>
              <a:buFont typeface="Wingdings" pitchFamily="2" charset="2"/>
              <a:buChar char="Ø"/>
            </a:pPr>
            <a:r>
              <a:rPr lang="en-US" sz="1600" b="1" i="1" dirty="0">
                <a:solidFill>
                  <a:schemeClr val="bg1"/>
                </a:solidFill>
                <a:effectLst>
                  <a:outerShdw blurRad="38100" dist="38100" dir="2700000" algn="tl">
                    <a:srgbClr val="000000">
                      <a:alpha val="43137"/>
                    </a:srgbClr>
                  </a:outerShdw>
                </a:effectLst>
              </a:rPr>
              <a:t>Academic certificates.</a:t>
            </a:r>
          </a:p>
          <a:p>
            <a:pPr marL="342900" lvl="4" indent="114300">
              <a:buClr>
                <a:schemeClr val="bg1"/>
              </a:buClr>
              <a:buFont typeface="Wingdings" pitchFamily="2" charset="2"/>
              <a:buChar char="Ø"/>
            </a:pPr>
            <a:r>
              <a:rPr lang="en-US" sz="1600" b="1" i="1" dirty="0">
                <a:solidFill>
                  <a:schemeClr val="bg1"/>
                </a:solidFill>
                <a:effectLst>
                  <a:outerShdw blurRad="38100" dist="38100" dir="2700000" algn="tl">
                    <a:srgbClr val="000000">
                      <a:alpha val="43137"/>
                    </a:srgbClr>
                  </a:outerShdw>
                </a:effectLst>
              </a:rPr>
              <a:t>Military status certificate.</a:t>
            </a:r>
          </a:p>
          <a:p>
            <a:pPr marL="342900" lvl="4" indent="114300">
              <a:buClr>
                <a:schemeClr val="bg1"/>
              </a:buClr>
              <a:buFont typeface="Wingdings" pitchFamily="2" charset="2"/>
              <a:buChar char="Ø"/>
            </a:pPr>
            <a:r>
              <a:rPr lang="en-US" sz="1600" b="1" i="1" dirty="0">
                <a:solidFill>
                  <a:schemeClr val="bg1"/>
                </a:solidFill>
                <a:effectLst>
                  <a:outerShdw blurRad="38100" dist="38100" dir="2700000" algn="tl">
                    <a:srgbClr val="000000">
                      <a:alpha val="43137"/>
                    </a:srgbClr>
                  </a:outerShdw>
                </a:effectLst>
              </a:rPr>
              <a:t>Criminal record.</a:t>
            </a:r>
          </a:p>
          <a:p>
            <a:pPr marL="342900" lvl="4" indent="114300">
              <a:buClr>
                <a:schemeClr val="bg1"/>
              </a:buClr>
              <a:buFont typeface="Wingdings" pitchFamily="2" charset="2"/>
              <a:buChar char="Ø"/>
            </a:pPr>
            <a:r>
              <a:rPr lang="en-US" sz="1600" b="1" i="1" dirty="0">
                <a:solidFill>
                  <a:schemeClr val="bg1"/>
                </a:solidFill>
                <a:effectLst>
                  <a:outerShdw blurRad="38100" dist="38100" dir="2700000" algn="tl">
                    <a:srgbClr val="000000">
                      <a:alpha val="43137"/>
                    </a:srgbClr>
                  </a:outerShdw>
                </a:effectLst>
              </a:rPr>
              <a:t>Employment record.</a:t>
            </a:r>
          </a:p>
          <a:p>
            <a:pPr marL="342900" lvl="4" indent="114300">
              <a:buClr>
                <a:schemeClr val="bg1"/>
              </a:buClr>
              <a:buFont typeface="Wingdings" pitchFamily="2" charset="2"/>
              <a:buChar char="Ø"/>
            </a:pPr>
            <a:r>
              <a:rPr lang="en-US" sz="1600" b="1" i="1" dirty="0">
                <a:solidFill>
                  <a:schemeClr val="bg1"/>
                </a:solidFill>
                <a:effectLst>
                  <a:outerShdw blurRad="38100" dist="38100" dir="2700000" algn="tl">
                    <a:srgbClr val="000000">
                      <a:alpha val="43137"/>
                    </a:srgbClr>
                  </a:outerShdw>
                </a:effectLst>
              </a:rPr>
              <a:t>Social insurance statement.</a:t>
            </a:r>
          </a:p>
          <a:p>
            <a:r>
              <a:rPr lang="en-US" sz="1800" b="1" i="1" dirty="0">
                <a:solidFill>
                  <a:schemeClr val="bg1"/>
                </a:solidFill>
                <a:effectLst>
                  <a:outerShdw blurRad="38100" dist="38100" dir="2700000" algn="tl">
                    <a:srgbClr val="000000">
                      <a:alpha val="43137"/>
                    </a:srgbClr>
                  </a:outerShdw>
                </a:effectLst>
              </a:rPr>
              <a:t/>
            </a:r>
            <a:br>
              <a:rPr lang="en-US" sz="1800" b="1" i="1" dirty="0">
                <a:solidFill>
                  <a:schemeClr val="bg1"/>
                </a:solidFill>
                <a:effectLst>
                  <a:outerShdw blurRad="38100" dist="38100" dir="2700000" algn="tl">
                    <a:srgbClr val="000000">
                      <a:alpha val="43137"/>
                    </a:srgbClr>
                  </a:outerShdw>
                </a:effectLst>
              </a:rPr>
            </a:br>
            <a:r>
              <a:rPr lang="ar-EG" sz="1800" b="1" i="1" dirty="0" smtClean="0">
                <a:solidFill>
                  <a:schemeClr val="bg1"/>
                </a:solidFill>
                <a:effectLst>
                  <a:outerShdw blurRad="38100" dist="38100" dir="2700000" algn="tl">
                    <a:srgbClr val="000000">
                      <a:alpha val="43137"/>
                    </a:srgbClr>
                  </a:outerShdw>
                </a:effectLst>
              </a:rPr>
              <a:t> </a:t>
            </a:r>
            <a:r>
              <a:rPr lang="en-US" sz="1800" b="1" i="1" dirty="0">
                <a:solidFill>
                  <a:schemeClr val="bg1"/>
                </a:solidFill>
                <a:effectLst>
                  <a:outerShdw blurRad="38100" dist="38100" dir="2700000" algn="tl">
                    <a:srgbClr val="000000">
                      <a:alpha val="43137"/>
                    </a:srgbClr>
                  </a:outerShdw>
                </a:effectLst>
              </a:rPr>
              <a:t>and attach them to their file in the archive.</a:t>
            </a:r>
          </a:p>
        </p:txBody>
      </p:sp>
    </p:spTree>
    <p:extLst>
      <p:ext uri="{BB962C8B-B14F-4D97-AF65-F5344CB8AC3E}">
        <p14:creationId xmlns:p14="http://schemas.microsoft.com/office/powerpoint/2010/main" val="371106370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FF21CE22-6A86-DE85-5E26-FDE1640B15FA}"/>
              </a:ext>
            </a:extLst>
          </p:cNvPr>
          <p:cNvSpPr txBox="1"/>
          <p:nvPr/>
        </p:nvSpPr>
        <p:spPr>
          <a:xfrm>
            <a:off x="807396" y="978149"/>
            <a:ext cx="7295744" cy="21236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buClr>
                <a:schemeClr val="dk1"/>
              </a:buClr>
              <a:buSzPts val="4800"/>
              <a:buFont typeface="Merriweather"/>
              <a:buNone/>
              <a:defRPr sz="4400" b="1">
                <a:solidFill>
                  <a:schemeClr val="bg1"/>
                </a:solidFill>
                <a:effectLst>
                  <a:outerShdw blurRad="38100" dist="38100" dir="2700000" algn="tl">
                    <a:srgbClr val="000000">
                      <a:alpha val="43137"/>
                    </a:srgbClr>
                  </a:outerShdw>
                </a:effectLst>
                <a:latin typeface="Merriweather"/>
                <a:ea typeface="Merriweather"/>
                <a:cs typeface="Merriweather"/>
              </a:defRPr>
            </a:lvl1pPr>
            <a:lvl2pPr>
              <a:buClr>
                <a:schemeClr val="dk1"/>
              </a:buClr>
              <a:buSzPts val="4800"/>
              <a:buFont typeface="Merriweather"/>
              <a:buNone/>
              <a:defRPr sz="4800" b="1">
                <a:solidFill>
                  <a:schemeClr val="dk1"/>
                </a:solidFill>
                <a:latin typeface="Merriweather"/>
                <a:ea typeface="Merriweather"/>
                <a:cs typeface="Merriweather"/>
              </a:defRPr>
            </a:lvl2pPr>
            <a:lvl3pPr>
              <a:buClr>
                <a:schemeClr val="dk1"/>
              </a:buClr>
              <a:buSzPts val="4800"/>
              <a:buFont typeface="Merriweather"/>
              <a:buNone/>
              <a:defRPr sz="4800" b="1">
                <a:solidFill>
                  <a:schemeClr val="dk1"/>
                </a:solidFill>
                <a:latin typeface="Merriweather"/>
                <a:ea typeface="Merriweather"/>
                <a:cs typeface="Merriweather"/>
              </a:defRPr>
            </a:lvl3pPr>
            <a:lvl4pPr>
              <a:buClr>
                <a:schemeClr val="dk1"/>
              </a:buClr>
              <a:buSzPts val="4800"/>
              <a:buFont typeface="Merriweather"/>
              <a:buNone/>
              <a:defRPr sz="4800" b="1">
                <a:solidFill>
                  <a:schemeClr val="dk1"/>
                </a:solidFill>
                <a:latin typeface="Merriweather"/>
                <a:ea typeface="Merriweather"/>
                <a:cs typeface="Merriweather"/>
              </a:defRPr>
            </a:lvl4pPr>
            <a:lvl5pPr>
              <a:buClr>
                <a:schemeClr val="dk1"/>
              </a:buClr>
              <a:buSzPts val="4800"/>
              <a:buFont typeface="Merriweather"/>
              <a:buNone/>
              <a:defRPr sz="4800" b="1">
                <a:solidFill>
                  <a:schemeClr val="dk1"/>
                </a:solidFill>
                <a:latin typeface="Merriweather"/>
                <a:ea typeface="Merriweather"/>
                <a:cs typeface="Merriweather"/>
              </a:defRPr>
            </a:lvl5pPr>
            <a:lvl6pPr>
              <a:buClr>
                <a:schemeClr val="dk1"/>
              </a:buClr>
              <a:buSzPts val="4800"/>
              <a:buFont typeface="Merriweather"/>
              <a:buNone/>
              <a:defRPr sz="4800" b="1">
                <a:solidFill>
                  <a:schemeClr val="dk1"/>
                </a:solidFill>
                <a:latin typeface="Merriweather"/>
                <a:ea typeface="Merriweather"/>
                <a:cs typeface="Merriweather"/>
              </a:defRPr>
            </a:lvl6pPr>
            <a:lvl7pPr>
              <a:buClr>
                <a:schemeClr val="dk1"/>
              </a:buClr>
              <a:buSzPts val="4800"/>
              <a:buFont typeface="Merriweather"/>
              <a:buNone/>
              <a:defRPr sz="4800" b="1">
                <a:solidFill>
                  <a:schemeClr val="dk1"/>
                </a:solidFill>
                <a:latin typeface="Merriweather"/>
                <a:ea typeface="Merriweather"/>
                <a:cs typeface="Merriweather"/>
              </a:defRPr>
            </a:lvl7pPr>
            <a:lvl8pPr>
              <a:buClr>
                <a:schemeClr val="dk1"/>
              </a:buClr>
              <a:buSzPts val="4800"/>
              <a:buFont typeface="Merriweather"/>
              <a:buNone/>
              <a:defRPr sz="4800" b="1">
                <a:solidFill>
                  <a:schemeClr val="dk1"/>
                </a:solidFill>
                <a:latin typeface="Merriweather"/>
                <a:ea typeface="Merriweather"/>
                <a:cs typeface="Merriweather"/>
              </a:defRPr>
            </a:lvl8pPr>
            <a:lvl9pPr>
              <a:buClr>
                <a:schemeClr val="dk1"/>
              </a:buClr>
              <a:buSzPts val="4800"/>
              <a:buFont typeface="Merriweather"/>
              <a:buNone/>
              <a:defRPr sz="4800" b="1">
                <a:solidFill>
                  <a:schemeClr val="dk1"/>
                </a:solidFill>
                <a:latin typeface="Merriweather"/>
                <a:ea typeface="Merriweather"/>
                <a:cs typeface="Merriweather"/>
              </a:defRPr>
            </a:lvl9pPr>
          </a:lstStyle>
          <a:p>
            <a:endParaRPr lang="en-US" dirty="0"/>
          </a:p>
          <a:p>
            <a:r>
              <a:rPr lang="en-US" dirty="0"/>
              <a:t>Talent Management Integration </a:t>
            </a:r>
          </a:p>
        </p:txBody>
      </p:sp>
    </p:spTree>
    <p:extLst>
      <p:ext uri="{BB962C8B-B14F-4D97-AF65-F5344CB8AC3E}">
        <p14:creationId xmlns:p14="http://schemas.microsoft.com/office/powerpoint/2010/main" val="16113913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5AA8A3-FBE7-FC32-1895-604788155DA6}"/>
              </a:ext>
            </a:extLst>
          </p:cNvPr>
          <p:cNvSpPr>
            <a:spLocks noGrp="1"/>
          </p:cNvSpPr>
          <p:nvPr>
            <p:ph type="title"/>
          </p:nvPr>
        </p:nvSpPr>
        <p:spPr>
          <a:xfrm>
            <a:off x="713099" y="1031711"/>
            <a:ext cx="7717800" cy="572700"/>
          </a:xfrm>
        </p:spPr>
        <p:txBody>
          <a:bodyPr/>
          <a:lstStyle/>
          <a:p>
            <a:pPr algn="ctr"/>
            <a:r>
              <a:rPr lang="en-US" dirty="0">
                <a:solidFill>
                  <a:schemeClr val="bg1"/>
                </a:solidFill>
                <a:effectLst>
                  <a:outerShdw blurRad="38100" dist="38100" dir="2700000" algn="tl">
                    <a:srgbClr val="000000">
                      <a:alpha val="43137"/>
                    </a:srgbClr>
                  </a:outerShdw>
                </a:effectLst>
              </a:rPr>
              <a:t>The Vision</a:t>
            </a:r>
          </a:p>
        </p:txBody>
      </p:sp>
      <p:sp>
        <p:nvSpPr>
          <p:cNvPr id="4" name="TextBox 3">
            <a:extLst>
              <a:ext uri="{FF2B5EF4-FFF2-40B4-BE49-F238E27FC236}">
                <a16:creationId xmlns:a16="http://schemas.microsoft.com/office/drawing/2014/main" xmlns="" id="{E020EFDD-41E0-481C-C3B3-21E435158239}"/>
              </a:ext>
            </a:extLst>
          </p:cNvPr>
          <p:cNvSpPr txBox="1"/>
          <p:nvPr/>
        </p:nvSpPr>
        <p:spPr>
          <a:xfrm>
            <a:off x="965197" y="2302723"/>
            <a:ext cx="7663543" cy="1615827"/>
          </a:xfrm>
          <a:prstGeom prst="rect">
            <a:avLst/>
          </a:prstGeom>
          <a:noFill/>
        </p:spPr>
        <p:txBody>
          <a:bodyPr wrap="square" rtlCol="0">
            <a:spAutoFit/>
          </a:bodyPr>
          <a:lstStyle/>
          <a:p>
            <a:pPr algn="just">
              <a:lnSpc>
                <a:spcPct val="150000"/>
              </a:lnSpc>
            </a:pPr>
            <a:r>
              <a:rPr lang="en-US" sz="1800" b="1" dirty="0">
                <a:solidFill>
                  <a:schemeClr val="bg1"/>
                </a:solidFill>
                <a:effectLst>
                  <a:outerShdw blurRad="38100" dist="38100" dir="2700000" algn="tl">
                    <a:srgbClr val="000000">
                      <a:alpha val="43137"/>
                    </a:srgbClr>
                  </a:outerShdw>
                </a:effectLst>
              </a:rPr>
              <a:t>     Implement an efficient Oracle HR and Payroll system for</a:t>
            </a:r>
            <a:r>
              <a:rPr lang="ar-EG" sz="1800" b="1" dirty="0">
                <a:solidFill>
                  <a:schemeClr val="bg1"/>
                </a:solidFill>
                <a:effectLst>
                  <a:outerShdw blurRad="38100" dist="38100" dir="2700000" algn="tl">
                    <a:srgbClr val="000000">
                      <a:alpha val="43137"/>
                    </a:srgbClr>
                  </a:outerShdw>
                </a:effectLst>
              </a:rPr>
              <a:t> </a:t>
            </a:r>
            <a:r>
              <a:rPr lang="en-US" sz="1800" b="1" dirty="0">
                <a:solidFill>
                  <a:schemeClr val="bg1"/>
                </a:solidFill>
                <a:effectLst>
                  <a:outerShdw blurRad="38100" dist="38100" dir="2700000" algn="tl">
                    <a:srgbClr val="000000">
                      <a:alpha val="43137"/>
                    </a:srgbClr>
                  </a:outerShdw>
                </a:effectLst>
              </a:rPr>
              <a:t>accurate processing, streamlined workflows, and enhanced employee self-service.</a:t>
            </a:r>
          </a:p>
          <a:p>
            <a:endParaRPr lang="en-US" sz="1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819344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279" y="1933501"/>
            <a:ext cx="3647873" cy="293032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5073" y="2226483"/>
            <a:ext cx="3968883" cy="2549798"/>
          </a:xfrm>
          <a:prstGeom prst="rect">
            <a:avLst/>
          </a:prstGeom>
        </p:spPr>
      </p:pic>
      <p:sp>
        <p:nvSpPr>
          <p:cNvPr id="9" name="Rectangle 8"/>
          <p:cNvSpPr/>
          <p:nvPr/>
        </p:nvSpPr>
        <p:spPr>
          <a:xfrm>
            <a:off x="437744" y="724119"/>
            <a:ext cx="8414425" cy="1169551"/>
          </a:xfrm>
          <a:prstGeom prst="rect">
            <a:avLst/>
          </a:prstGeom>
        </p:spPr>
        <p:txBody>
          <a:bodyPr wrap="square">
            <a:spAutoFit/>
          </a:bodyPr>
          <a:lstStyle/>
          <a:p>
            <a:pPr algn="just"/>
            <a:r>
              <a:rPr lang="en-US" b="1" dirty="0" smtClean="0">
                <a:solidFill>
                  <a:schemeClr val="bg1"/>
                </a:solidFill>
                <a:effectLst>
                  <a:outerShdw blurRad="38100" dist="38100" dir="2700000" algn="tl">
                    <a:srgbClr val="000000">
                      <a:alpha val="43137"/>
                    </a:srgbClr>
                  </a:outerShdw>
                </a:effectLst>
              </a:rPr>
              <a:t>     We can Integrate </a:t>
            </a:r>
            <a:r>
              <a:rPr lang="en-US" b="1" dirty="0">
                <a:solidFill>
                  <a:schemeClr val="bg1"/>
                </a:solidFill>
                <a:effectLst>
                  <a:outerShdw blurRad="38100" dist="38100" dir="2700000" algn="tl">
                    <a:srgbClr val="000000">
                      <a:alpha val="43137"/>
                    </a:srgbClr>
                  </a:outerShdw>
                </a:effectLst>
              </a:rPr>
              <a:t>talent management features such as performance reviews and development plans with the enterprise </a:t>
            </a:r>
            <a:r>
              <a:rPr lang="en-US" b="1" dirty="0" smtClean="0">
                <a:solidFill>
                  <a:schemeClr val="bg1"/>
                </a:solidFill>
                <a:effectLst>
                  <a:outerShdw blurRad="38100" dist="38100" dir="2700000" algn="tl">
                    <a:srgbClr val="000000">
                      <a:alpha val="43137"/>
                    </a:srgbClr>
                  </a:outerShdw>
                </a:effectLst>
              </a:rPr>
              <a:t>structure by aligning </a:t>
            </a:r>
            <a:r>
              <a:rPr lang="en-US" b="1" dirty="0">
                <a:solidFill>
                  <a:schemeClr val="bg1"/>
                </a:solidFill>
                <a:effectLst>
                  <a:outerShdw blurRad="38100" dist="38100" dir="2700000" algn="tl">
                    <a:srgbClr val="000000">
                      <a:alpha val="43137"/>
                    </a:srgbClr>
                  </a:outerShdw>
                </a:effectLst>
              </a:rPr>
              <a:t>the </a:t>
            </a:r>
            <a:r>
              <a:rPr lang="en-US" b="1" dirty="0" smtClean="0">
                <a:solidFill>
                  <a:schemeClr val="bg1"/>
                </a:solidFill>
                <a:effectLst>
                  <a:outerShdw blurRad="38100" dist="38100" dir="2700000" algn="tl">
                    <a:srgbClr val="000000">
                      <a:alpha val="43137"/>
                    </a:srgbClr>
                  </a:outerShdw>
                </a:effectLst>
              </a:rPr>
              <a:t>employees with </a:t>
            </a:r>
            <a:r>
              <a:rPr lang="en-US" b="1" dirty="0">
                <a:solidFill>
                  <a:schemeClr val="bg1"/>
                </a:solidFill>
                <a:effectLst>
                  <a:outerShdw blurRad="38100" dist="38100" dir="2700000" algn="tl">
                    <a:srgbClr val="000000">
                      <a:alpha val="43137"/>
                    </a:srgbClr>
                  </a:outerShdw>
                </a:effectLst>
              </a:rPr>
              <a:t>the right roles for their skill levels and future career growth</a:t>
            </a:r>
            <a:r>
              <a:rPr lang="en-US" b="1" dirty="0" smtClean="0">
                <a:solidFill>
                  <a:schemeClr val="bg1"/>
                </a:solidFill>
                <a:effectLst>
                  <a:outerShdw blurRad="38100" dist="38100" dir="2700000" algn="tl">
                    <a:srgbClr val="000000">
                      <a:alpha val="43137"/>
                    </a:srgbClr>
                  </a:outerShdw>
                </a:effectLst>
              </a:rPr>
              <a:t>.</a:t>
            </a:r>
          </a:p>
          <a:p>
            <a:pPr algn="just"/>
            <a:r>
              <a:rPr lang="en-US" b="1" dirty="0" smtClean="0">
                <a:solidFill>
                  <a:schemeClr val="bg1"/>
                </a:solidFill>
                <a:effectLst>
                  <a:outerShdw blurRad="38100" dist="38100" dir="2700000" algn="tl">
                    <a:srgbClr val="000000">
                      <a:alpha val="43137"/>
                    </a:srgbClr>
                  </a:outerShdw>
                </a:effectLst>
              </a:rPr>
              <a:t>     From </a:t>
            </a:r>
            <a:r>
              <a:rPr lang="en-US" b="1" dirty="0">
                <a:solidFill>
                  <a:schemeClr val="bg1"/>
                </a:solidFill>
                <a:effectLst>
                  <a:outerShdw blurRad="38100" dist="38100" dir="2700000" algn="tl">
                    <a:srgbClr val="000000">
                      <a:alpha val="43137"/>
                    </a:srgbClr>
                  </a:outerShdw>
                </a:effectLst>
              </a:rPr>
              <a:t>career </a:t>
            </a:r>
            <a:r>
              <a:rPr lang="en-US" b="1" dirty="0" smtClean="0">
                <a:solidFill>
                  <a:schemeClr val="bg1"/>
                </a:solidFill>
                <a:effectLst>
                  <a:outerShdw blurRad="38100" dist="38100" dir="2700000" algn="tl">
                    <a:srgbClr val="000000">
                      <a:alpha val="43137"/>
                    </a:srgbClr>
                  </a:outerShdw>
                </a:effectLst>
              </a:rPr>
              <a:t>management function </a:t>
            </a:r>
            <a:r>
              <a:rPr lang="en-US" b="1" dirty="0">
                <a:solidFill>
                  <a:schemeClr val="bg1"/>
                </a:solidFill>
                <a:effectLst>
                  <a:outerShdw blurRad="38100" dist="38100" dir="2700000" algn="tl">
                    <a:srgbClr val="000000">
                      <a:alpha val="43137"/>
                    </a:srgbClr>
                  </a:outerShdw>
                </a:effectLst>
              </a:rPr>
              <a:t>we choose competence requirements  and compare it with the employee’s  competence profile to make sure that they are matched with each other </a:t>
            </a:r>
          </a:p>
        </p:txBody>
      </p:sp>
      <p:sp>
        <p:nvSpPr>
          <p:cNvPr id="11" name="Rectangle 10"/>
          <p:cNvSpPr/>
          <p:nvPr/>
        </p:nvSpPr>
        <p:spPr>
          <a:xfrm>
            <a:off x="2509737" y="213407"/>
            <a:ext cx="3579778" cy="369332"/>
          </a:xfrm>
          <a:prstGeom prst="rect">
            <a:avLst/>
          </a:prstGeom>
        </p:spPr>
        <p:txBody>
          <a:bodyPr wrap="square">
            <a:spAutoFit/>
          </a:bodyPr>
          <a:lstStyle/>
          <a:p>
            <a:pPr algn="ctr"/>
            <a:r>
              <a:rPr lang="en-US" sz="1800" b="1" dirty="0" smtClean="0">
                <a:solidFill>
                  <a:schemeClr val="bg1"/>
                </a:solidFill>
                <a:effectLst>
                  <a:outerShdw blurRad="38100" dist="38100" dir="2700000" algn="tl">
                    <a:srgbClr val="000000">
                      <a:alpha val="43137"/>
                    </a:srgbClr>
                  </a:outerShdw>
                </a:effectLst>
              </a:rPr>
              <a:t>Performance management </a:t>
            </a:r>
            <a:endParaRPr lang="en-US" sz="1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7684314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4667"/>
            <a:ext cx="4390092" cy="24943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8916" y="194667"/>
            <a:ext cx="4375558" cy="249437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0476" y="2465303"/>
            <a:ext cx="4405411" cy="2678197"/>
          </a:xfrm>
          <a:prstGeom prst="rect">
            <a:avLst/>
          </a:prstGeom>
        </p:spPr>
      </p:pic>
      <p:sp>
        <p:nvSpPr>
          <p:cNvPr id="8" name="Rectangle 7"/>
          <p:cNvSpPr/>
          <p:nvPr/>
        </p:nvSpPr>
        <p:spPr>
          <a:xfrm>
            <a:off x="155642" y="2896460"/>
            <a:ext cx="2684834" cy="1815882"/>
          </a:xfrm>
          <a:prstGeom prst="rect">
            <a:avLst/>
          </a:prstGeom>
        </p:spPr>
        <p:txBody>
          <a:bodyPr wrap="square">
            <a:spAutoFit/>
          </a:bodyPr>
          <a:lstStyle/>
          <a:p>
            <a:r>
              <a:rPr lang="en-US" sz="1600" b="1" dirty="0">
                <a:solidFill>
                  <a:schemeClr val="bg1"/>
                </a:solidFill>
                <a:effectLst>
                  <a:outerShdw blurRad="38100" dist="38100" dir="2700000" algn="tl">
                    <a:srgbClr val="000000">
                      <a:alpha val="43137"/>
                    </a:srgbClr>
                  </a:outerShdw>
                </a:effectLst>
              </a:rPr>
              <a:t>Through Oracle, we can match required skills and jobs with employees to ensure that employees are aligned with the right roles for their skill levels and future career growth</a:t>
            </a:r>
          </a:p>
        </p:txBody>
      </p:sp>
    </p:spTree>
    <p:extLst>
      <p:ext uri="{BB962C8B-B14F-4D97-AF65-F5344CB8AC3E}">
        <p14:creationId xmlns:p14="http://schemas.microsoft.com/office/powerpoint/2010/main" val="377879011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61626" y="363891"/>
            <a:ext cx="8982373" cy="584775"/>
          </a:xfrm>
          <a:prstGeom prst="rect">
            <a:avLst/>
          </a:prstGeom>
        </p:spPr>
        <p:txBody>
          <a:bodyPr wrap="square">
            <a:spAutoFit/>
          </a:bodyPr>
          <a:lstStyle/>
          <a:p>
            <a:r>
              <a:rPr lang="en-US" sz="1600" b="1" dirty="0">
                <a:solidFill>
                  <a:schemeClr val="bg1"/>
                </a:solidFill>
                <a:effectLst>
                  <a:outerShdw blurRad="38100" dist="38100" dir="2700000" algn="tl">
                    <a:srgbClr val="000000">
                      <a:alpha val="43137"/>
                    </a:srgbClr>
                  </a:outerShdw>
                </a:effectLst>
              </a:rPr>
              <a:t>but in this case we find that the employee needs  more training with  English languish  so we give her  a training course </a:t>
            </a:r>
            <a:endParaRPr lang="en-US" sz="16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131" y="1082662"/>
            <a:ext cx="5651771" cy="3918099"/>
          </a:xfrm>
          <a:prstGeom prst="rect">
            <a:avLst/>
          </a:prstGeom>
        </p:spPr>
      </p:pic>
    </p:spTree>
    <p:extLst>
      <p:ext uri="{BB962C8B-B14F-4D97-AF65-F5344CB8AC3E}">
        <p14:creationId xmlns:p14="http://schemas.microsoft.com/office/powerpoint/2010/main" val="341863304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60C639-E8F6-17B4-D453-9C0B7D3B08FD}"/>
              </a:ext>
            </a:extLst>
          </p:cNvPr>
          <p:cNvSpPr>
            <a:spLocks noGrp="1"/>
          </p:cNvSpPr>
          <p:nvPr>
            <p:ph type="title"/>
          </p:nvPr>
        </p:nvSpPr>
        <p:spPr>
          <a:xfrm>
            <a:off x="77822" y="512057"/>
            <a:ext cx="8735438" cy="830360"/>
          </a:xfrm>
        </p:spPr>
        <p:txBody>
          <a:bodyPr/>
          <a:lstStyle/>
          <a:p>
            <a:pPr algn="just"/>
            <a:r>
              <a:rPr lang="en-US" sz="1600" dirty="0">
                <a:solidFill>
                  <a:schemeClr val="bg1"/>
                </a:solidFill>
                <a:effectLst>
                  <a:outerShdw blurRad="38100" dist="38100" dir="2700000" algn="tl">
                    <a:srgbClr val="000000">
                      <a:alpha val="43137"/>
                    </a:srgbClr>
                  </a:outerShdw>
                </a:effectLst>
              </a:rPr>
              <a:t>The employee's skills were reviewed and it was confirmed that his English language level had been raised to the required level after he received appropriate training.</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2652" y="1692612"/>
            <a:ext cx="4628240" cy="313959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31" y="1692612"/>
            <a:ext cx="3947747" cy="3171217"/>
          </a:xfrm>
          <a:prstGeom prst="rect">
            <a:avLst/>
          </a:prstGeom>
        </p:spPr>
      </p:pic>
    </p:spTree>
    <p:extLst>
      <p:ext uri="{BB962C8B-B14F-4D97-AF65-F5344CB8AC3E}">
        <p14:creationId xmlns:p14="http://schemas.microsoft.com/office/powerpoint/2010/main" val="74627658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700392" y="1668114"/>
            <a:ext cx="7422204" cy="1661993"/>
          </a:xfrm>
          <a:prstGeom prst="rect">
            <a:avLst/>
          </a:prstGeom>
        </p:spPr>
        <p:txBody>
          <a:bodyPr wrap="square">
            <a:spAutoFit/>
          </a:bodyPr>
          <a:lstStyle/>
          <a:p>
            <a:pPr algn="ctr"/>
            <a:endParaRPr lang="en-US" dirty="0">
              <a:solidFill>
                <a:schemeClr val="bg1"/>
              </a:solidFill>
            </a:endParaRPr>
          </a:p>
          <a:p>
            <a:pPr algn="ctr"/>
            <a:r>
              <a:rPr lang="en-US" sz="4400" b="1" dirty="0">
                <a:solidFill>
                  <a:schemeClr val="bg1"/>
                </a:solidFill>
                <a:effectLst>
                  <a:outerShdw blurRad="38100" dist="38100" dir="2700000" algn="tl">
                    <a:srgbClr val="000000">
                      <a:alpha val="43137"/>
                    </a:srgbClr>
                  </a:outerShdw>
                </a:effectLst>
                <a:latin typeface="Merriweather"/>
                <a:ea typeface="Merriweather"/>
                <a:cs typeface="Merriweather"/>
              </a:rPr>
              <a:t>Generate Enterprise Structure Reports </a:t>
            </a:r>
          </a:p>
        </p:txBody>
      </p:sp>
    </p:spTree>
    <p:extLst>
      <p:ext uri="{BB962C8B-B14F-4D97-AF65-F5344CB8AC3E}">
        <p14:creationId xmlns:p14="http://schemas.microsoft.com/office/powerpoint/2010/main" val="119630255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09DD06CC-CF56-5A94-0767-3D3344DDB6E0}"/>
              </a:ext>
            </a:extLst>
          </p:cNvPr>
          <p:cNvSpPr>
            <a:spLocks noGrp="1"/>
          </p:cNvSpPr>
          <p:nvPr>
            <p:ph type="title"/>
          </p:nvPr>
        </p:nvSpPr>
        <p:spPr>
          <a:xfrm>
            <a:off x="544748" y="418290"/>
            <a:ext cx="8025319" cy="844104"/>
          </a:xfrm>
        </p:spPr>
        <p:txBody>
          <a:bodyPr/>
          <a:lstStyle/>
          <a:p>
            <a:r>
              <a:rPr lang="en-US" sz="1600" dirty="0" smtClean="0">
                <a:solidFill>
                  <a:schemeClr val="bg1"/>
                </a:solidFill>
                <a:effectLst>
                  <a:outerShdw blurRad="38100" dist="38100" dir="2700000" algn="tl">
                    <a:srgbClr val="000000">
                      <a:alpha val="43137"/>
                    </a:srgbClr>
                  </a:outerShdw>
                </a:effectLst>
              </a:rPr>
              <a:t> </a:t>
            </a:r>
            <a:endParaRPr lang="en-US" sz="6000" dirty="0">
              <a:solidFill>
                <a:schemeClr val="bg1"/>
              </a:solidFill>
              <a:effectLst>
                <a:outerShdw blurRad="38100" dist="38100" dir="2700000" algn="tl">
                  <a:srgbClr val="000000">
                    <a:alpha val="43137"/>
                  </a:srgbClr>
                </a:outerShdw>
              </a:effectLst>
            </a:endParaRPr>
          </a:p>
        </p:txBody>
      </p:sp>
      <p:sp>
        <p:nvSpPr>
          <p:cNvPr id="8" name="Rectangle 7"/>
          <p:cNvSpPr/>
          <p:nvPr/>
        </p:nvSpPr>
        <p:spPr>
          <a:xfrm>
            <a:off x="320985" y="541303"/>
            <a:ext cx="8122624" cy="1077218"/>
          </a:xfrm>
          <a:prstGeom prst="rect">
            <a:avLst/>
          </a:prstGeom>
        </p:spPr>
        <p:txBody>
          <a:bodyPr wrap="square">
            <a:spAutoFit/>
          </a:bodyPr>
          <a:lstStyle/>
          <a:p>
            <a:pPr algn="just"/>
            <a:r>
              <a:rPr lang="en-US" sz="1600" b="1" dirty="0" smtClean="0">
                <a:solidFill>
                  <a:schemeClr val="bg1"/>
                </a:solidFill>
                <a:effectLst>
                  <a:outerShdw blurRad="38100" dist="38100" dir="2700000" algn="tl">
                    <a:srgbClr val="000000">
                      <a:alpha val="43137"/>
                    </a:srgbClr>
                  </a:outerShdw>
                </a:effectLst>
              </a:rPr>
              <a:t>We </a:t>
            </a:r>
            <a:r>
              <a:rPr lang="en-US" sz="1600" b="1" dirty="0">
                <a:solidFill>
                  <a:schemeClr val="bg1"/>
                </a:solidFill>
                <a:effectLst>
                  <a:outerShdw blurRad="38100" dist="38100" dir="2700000" algn="tl">
                    <a:srgbClr val="000000">
                      <a:alpha val="43137"/>
                    </a:srgbClr>
                  </a:outerShdw>
                </a:effectLst>
              </a:rPr>
              <a:t>run reports to review the current enterprise structure, workforce assignments, and organizational </a:t>
            </a:r>
            <a:r>
              <a:rPr lang="en-US" sz="1600" b="1" dirty="0" smtClean="0">
                <a:solidFill>
                  <a:schemeClr val="bg1"/>
                </a:solidFill>
                <a:effectLst>
                  <a:outerShdw blurRad="38100" dist="38100" dir="2700000" algn="tl">
                    <a:srgbClr val="000000">
                      <a:alpha val="43137"/>
                    </a:srgbClr>
                  </a:outerShdw>
                </a:effectLst>
              </a:rPr>
              <a:t>hierarchies from menu bar we choose view then request – submit a new request – name of request such as (assignment status report , organization hierarchy , worker organization movement  ) as follow</a:t>
            </a:r>
            <a:endParaRPr lang="en-US" sz="1600" dirty="0">
              <a:solidFill>
                <a:schemeClr val="bg1"/>
              </a:solidFill>
              <a:effectLst>
                <a:outerShdw blurRad="38100" dist="38100" dir="2700000" algn="tl">
                  <a:srgbClr val="000000">
                    <a:alpha val="43137"/>
                  </a:srgbClr>
                </a:outerShdw>
              </a:effectLs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2824" y="2011078"/>
            <a:ext cx="4911175" cy="293057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80" y="1950475"/>
            <a:ext cx="4144011" cy="3067072"/>
          </a:xfrm>
          <a:prstGeom prst="rect">
            <a:avLst/>
          </a:prstGeom>
        </p:spPr>
      </p:pic>
    </p:spTree>
    <p:extLst>
      <p:ext uri="{BB962C8B-B14F-4D97-AF65-F5344CB8AC3E}">
        <p14:creationId xmlns:p14="http://schemas.microsoft.com/office/powerpoint/2010/main" val="24728316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47559"/>
            <a:ext cx="4123809" cy="330447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1532" y="1247559"/>
            <a:ext cx="4837148" cy="2985893"/>
          </a:xfrm>
          <a:prstGeom prst="rect">
            <a:avLst/>
          </a:prstGeom>
        </p:spPr>
      </p:pic>
      <p:sp>
        <p:nvSpPr>
          <p:cNvPr id="11" name="Rectangle 10"/>
          <p:cNvSpPr/>
          <p:nvPr/>
        </p:nvSpPr>
        <p:spPr>
          <a:xfrm>
            <a:off x="1099226" y="495193"/>
            <a:ext cx="6439710" cy="646331"/>
          </a:xfrm>
          <a:prstGeom prst="rect">
            <a:avLst/>
          </a:prstGeom>
        </p:spPr>
        <p:txBody>
          <a:bodyPr wrap="square">
            <a:spAutoFit/>
          </a:bodyPr>
          <a:lstStyle/>
          <a:p>
            <a:pPr algn="ctr"/>
            <a:r>
              <a:rPr lang="en-US" sz="1800" b="1" dirty="0" smtClean="0">
                <a:solidFill>
                  <a:schemeClr val="bg1"/>
                </a:solidFill>
                <a:effectLst>
                  <a:outerShdw blurRad="38100" dist="38100" dir="2700000" algn="tl">
                    <a:srgbClr val="000000">
                      <a:alpha val="43137"/>
                    </a:srgbClr>
                  </a:outerShdw>
                </a:effectLst>
              </a:rPr>
              <a:t>We can also ensure </a:t>
            </a:r>
            <a:r>
              <a:rPr lang="en-US" sz="1800" b="1" dirty="0">
                <a:solidFill>
                  <a:schemeClr val="bg1"/>
                </a:solidFill>
                <a:effectLst>
                  <a:outerShdw blurRad="38100" dist="38100" dir="2700000" algn="tl">
                    <a:srgbClr val="000000">
                      <a:alpha val="43137"/>
                    </a:srgbClr>
                  </a:outerShdw>
                </a:effectLst>
              </a:rPr>
              <a:t>that employees are aligned with the right roles for their skill levels and future career growth.</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0988" y="2100914"/>
            <a:ext cx="4717915" cy="3023130"/>
          </a:xfrm>
          <a:prstGeom prst="rect">
            <a:avLst/>
          </a:prstGeom>
        </p:spPr>
      </p:pic>
    </p:spTree>
    <p:extLst>
      <p:ext uri="{BB962C8B-B14F-4D97-AF65-F5344CB8AC3E}">
        <p14:creationId xmlns:p14="http://schemas.microsoft.com/office/powerpoint/2010/main" val="156138956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82" y="0"/>
            <a:ext cx="5337281" cy="3025302"/>
          </a:xfrm>
          <a:prstGeom prst="rect">
            <a:avLst/>
          </a:prstGeom>
        </p:spPr>
      </p:pic>
      <p:pic>
        <p:nvPicPr>
          <p:cNvPr id="4" name="Picture 3">
            <a:extLst>
              <a:ext uri="{FF2B5EF4-FFF2-40B4-BE49-F238E27FC236}">
                <a16:creationId xmlns:a16="http://schemas.microsoft.com/office/drawing/2014/main" xmlns="" id="{8D1AF98E-9D35-BDFF-2D28-F4068731D99E}"/>
              </a:ext>
            </a:extLst>
          </p:cNvPr>
          <p:cNvPicPr>
            <a:picLocks noChangeAspect="1"/>
          </p:cNvPicPr>
          <p:nvPr/>
        </p:nvPicPr>
        <p:blipFill>
          <a:blip r:embed="rId3"/>
          <a:stretch>
            <a:fillRect/>
          </a:stretch>
        </p:blipFill>
        <p:spPr>
          <a:xfrm>
            <a:off x="3646797" y="1906621"/>
            <a:ext cx="5477752" cy="3081235"/>
          </a:xfrm>
          <a:prstGeom prst="rect">
            <a:avLst/>
          </a:prstGeom>
        </p:spPr>
      </p:pic>
      <p:sp>
        <p:nvSpPr>
          <p:cNvPr id="5" name="Title 1">
            <a:extLst>
              <a:ext uri="{FF2B5EF4-FFF2-40B4-BE49-F238E27FC236}">
                <a16:creationId xmlns:a16="http://schemas.microsoft.com/office/drawing/2014/main" xmlns="" id="{2160C639-E8F6-17B4-D453-9C0B7D3B08FD}"/>
              </a:ext>
            </a:extLst>
          </p:cNvPr>
          <p:cNvSpPr>
            <a:spLocks noGrp="1"/>
          </p:cNvSpPr>
          <p:nvPr>
            <p:ph type="title"/>
          </p:nvPr>
        </p:nvSpPr>
        <p:spPr>
          <a:xfrm>
            <a:off x="5372163" y="503720"/>
            <a:ext cx="3771837" cy="1179165"/>
          </a:xfrm>
        </p:spPr>
        <p:txBody>
          <a:bodyPr/>
          <a:lstStyle/>
          <a:p>
            <a:pPr algn="l"/>
            <a:r>
              <a:rPr lang="en-US" sz="2000" i="1" dirty="0" smtClean="0">
                <a:solidFill>
                  <a:schemeClr val="bg1"/>
                </a:solidFill>
                <a:effectLst>
                  <a:outerShdw blurRad="38100" dist="38100" dir="2700000" algn="tl">
                    <a:srgbClr val="000000">
                      <a:alpha val="43137"/>
                    </a:srgbClr>
                  </a:outerShdw>
                </a:effectLst>
              </a:rPr>
              <a:t>     </a:t>
            </a:r>
            <a:r>
              <a:rPr lang="en-US" sz="1400" i="1" dirty="0" smtClean="0">
                <a:solidFill>
                  <a:schemeClr val="bg1"/>
                </a:solidFill>
                <a:effectLst>
                  <a:outerShdw blurRad="38100" dist="38100" dir="2700000" algn="tl">
                    <a:srgbClr val="000000">
                      <a:alpha val="43137"/>
                    </a:srgbClr>
                  </a:outerShdw>
                </a:effectLst>
              </a:rPr>
              <a:t>We </a:t>
            </a:r>
            <a:r>
              <a:rPr lang="en-US" sz="1400" i="1" dirty="0">
                <a:solidFill>
                  <a:schemeClr val="bg1"/>
                </a:solidFill>
                <a:effectLst>
                  <a:outerShdw blurRad="38100" dist="38100" dir="2700000" algn="tl">
                    <a:srgbClr val="000000">
                      <a:alpha val="43137"/>
                    </a:srgbClr>
                  </a:outerShdw>
                </a:effectLst>
              </a:rPr>
              <a:t>Generate Enterprise </a:t>
            </a:r>
            <a:r>
              <a:rPr lang="en-US" sz="1400" i="1" dirty="0" smtClean="0">
                <a:solidFill>
                  <a:schemeClr val="bg1"/>
                </a:solidFill>
                <a:effectLst>
                  <a:outerShdw blurRad="38100" dist="38100" dir="2700000" algn="tl">
                    <a:srgbClr val="000000">
                      <a:alpha val="43137"/>
                    </a:srgbClr>
                  </a:outerShdw>
                </a:effectLst>
              </a:rPr>
              <a:t>Head count  </a:t>
            </a:r>
            <a:r>
              <a:rPr lang="en-US" sz="1400" i="1" dirty="0">
                <a:solidFill>
                  <a:schemeClr val="bg1"/>
                </a:solidFill>
                <a:effectLst>
                  <a:outerShdw blurRad="38100" dist="38100" dir="2700000" algn="tl">
                    <a:srgbClr val="000000">
                      <a:alpha val="43137"/>
                    </a:srgbClr>
                  </a:outerShdw>
                </a:effectLst>
              </a:rPr>
              <a:t>Reports to </a:t>
            </a:r>
            <a:r>
              <a:rPr lang="en-US" sz="1400" i="1" dirty="0" smtClean="0">
                <a:solidFill>
                  <a:schemeClr val="bg1"/>
                </a:solidFill>
                <a:effectLst>
                  <a:outerShdw blurRad="38100" dist="38100" dir="2700000" algn="tl">
                    <a:srgbClr val="000000">
                      <a:alpha val="43137"/>
                    </a:srgbClr>
                  </a:outerShdw>
                </a:effectLst>
              </a:rPr>
              <a:t>review the </a:t>
            </a:r>
            <a:r>
              <a:rPr lang="en-US" sz="1400" i="1" dirty="0">
                <a:solidFill>
                  <a:schemeClr val="bg1"/>
                </a:solidFill>
                <a:effectLst>
                  <a:outerShdw blurRad="38100" dist="38100" dir="2700000" algn="tl">
                    <a:srgbClr val="000000">
                      <a:alpha val="43137"/>
                    </a:srgbClr>
                  </a:outerShdw>
                </a:effectLst>
              </a:rPr>
              <a:t>current enterprise structure, workforce assignments, and organizational hierarchies</a:t>
            </a:r>
            <a:r>
              <a:rPr lang="en-US" sz="2000" i="1" dirty="0">
                <a:solidFill>
                  <a:schemeClr val="bg1"/>
                </a:solidFill>
                <a:effectLst>
                  <a:outerShdw blurRad="38100" dist="38100" dir="2700000" algn="tl">
                    <a:srgbClr val="000000">
                      <a:alpha val="43137"/>
                    </a:srgbClr>
                  </a:outerShdw>
                </a:effectLst>
              </a:rPr>
              <a:t>.</a:t>
            </a:r>
            <a:br>
              <a:rPr lang="en-US" sz="2000" i="1" dirty="0">
                <a:solidFill>
                  <a:schemeClr val="bg1"/>
                </a:solidFill>
                <a:effectLst>
                  <a:outerShdw blurRad="38100" dist="38100" dir="2700000" algn="tl">
                    <a:srgbClr val="000000">
                      <a:alpha val="43137"/>
                    </a:srgbClr>
                  </a:outerShdw>
                </a:effectLst>
              </a:rPr>
            </a:br>
            <a:r>
              <a:rPr lang="en-US" sz="2000" i="1" dirty="0">
                <a:solidFill>
                  <a:schemeClr val="bg1"/>
                </a:solidFill>
                <a:effectLst>
                  <a:outerShdw blurRad="38100" dist="38100" dir="2700000" algn="tl">
                    <a:srgbClr val="000000">
                      <a:alpha val="43137"/>
                    </a:srgbClr>
                  </a:outerShdw>
                </a:effectLst>
              </a:rPr>
              <a:t> </a:t>
            </a:r>
          </a:p>
        </p:txBody>
      </p:sp>
      <p:sp>
        <p:nvSpPr>
          <p:cNvPr id="7" name="TextBox 6">
            <a:extLst>
              <a:ext uri="{FF2B5EF4-FFF2-40B4-BE49-F238E27FC236}">
                <a16:creationId xmlns:a16="http://schemas.microsoft.com/office/drawing/2014/main" xmlns="" id="{08FFA670-2406-CD11-4978-4601B08C5CEF}"/>
              </a:ext>
            </a:extLst>
          </p:cNvPr>
          <p:cNvSpPr txBox="1"/>
          <p:nvPr/>
        </p:nvSpPr>
        <p:spPr>
          <a:xfrm>
            <a:off x="34881" y="3082038"/>
            <a:ext cx="3611916" cy="1815882"/>
          </a:xfrm>
          <a:prstGeom prst="rect">
            <a:avLst/>
          </a:prstGeom>
          <a:noFill/>
        </p:spPr>
        <p:txBody>
          <a:bodyPr wrap="square" rtlCol="0">
            <a:spAutoFit/>
          </a:bodyPr>
          <a:lstStyle>
            <a:defPPr marR="0" lvl="0" algn="l" rtl="0">
              <a:lnSpc>
                <a:spcPct val="100000"/>
              </a:lnSpc>
              <a:spcBef>
                <a:spcPts val="0"/>
              </a:spcBef>
              <a:spcAft>
                <a:spcPts val="0"/>
              </a:spcAft>
            </a:defPPr>
            <a:lvl1pPr algn="just">
              <a:defRPr b="1" i="1">
                <a:solidFill>
                  <a:schemeClr val="bg1"/>
                </a:solidFill>
                <a:effectLst>
                  <a:outerShdw blurRad="38100" dist="38100" dir="2700000" algn="tl">
                    <a:srgbClr val="000000">
                      <a:alpha val="43137"/>
                    </a:srgbClr>
                  </a:outerShdw>
                </a:effectLst>
              </a:defRPr>
            </a:lvl1pPr>
          </a:lstStyle>
          <a:p>
            <a:r>
              <a:rPr lang="en-US" dirty="0">
                <a:latin typeface="Merriweather"/>
                <a:ea typeface="Merriweather"/>
                <a:cs typeface="Merriweather"/>
                <a:sym typeface="Merriweather"/>
              </a:rPr>
              <a:t>     The Head count Detail Report provides a comprehensive breakdown of the organization's workforce, including employee count, job roles, departments, and employment status, helping to ensure the accuracy of legal entities, business units, departments, and job roles</a:t>
            </a:r>
            <a:r>
              <a:rPr lang="en-US" dirty="0"/>
              <a:t>. </a:t>
            </a:r>
          </a:p>
        </p:txBody>
      </p:sp>
    </p:spTree>
    <p:extLst>
      <p:ext uri="{BB962C8B-B14F-4D97-AF65-F5344CB8AC3E}">
        <p14:creationId xmlns:p14="http://schemas.microsoft.com/office/powerpoint/2010/main" val="429069361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15E9EC52-1B65-1AFA-72DB-2273F3E1FBFF}"/>
              </a:ext>
            </a:extLst>
          </p:cNvPr>
          <p:cNvSpPr>
            <a:spLocks noGrp="1"/>
          </p:cNvSpPr>
          <p:nvPr>
            <p:ph type="title"/>
          </p:nvPr>
        </p:nvSpPr>
        <p:spPr>
          <a:xfrm>
            <a:off x="214008" y="156932"/>
            <a:ext cx="8044774" cy="718557"/>
          </a:xfrm>
        </p:spPr>
        <p:txBody>
          <a:bodyPr/>
          <a:lstStyle/>
          <a:p>
            <a:pPr algn="l"/>
            <a:r>
              <a:rPr lang="en-US" sz="1800" dirty="0" smtClean="0">
                <a:solidFill>
                  <a:schemeClr val="bg1"/>
                </a:solidFill>
                <a:effectLst>
                  <a:outerShdw blurRad="38100" dist="38100" dir="2700000" algn="tl">
                    <a:srgbClr val="000000">
                      <a:alpha val="43137"/>
                    </a:srgbClr>
                  </a:outerShdw>
                </a:effectLst>
              </a:rPr>
              <a:t> </a:t>
            </a:r>
            <a:r>
              <a:rPr lang="en-US" sz="1800" dirty="0">
                <a:solidFill>
                  <a:schemeClr val="bg1"/>
                </a:solidFill>
                <a:effectLst>
                  <a:outerShdw blurRad="38100" dist="38100" dir="2700000" algn="tl">
                    <a:srgbClr val="000000">
                      <a:alpha val="43137"/>
                    </a:srgbClr>
                  </a:outerShdw>
                </a:effectLst>
              </a:rPr>
              <a:t/>
            </a:r>
            <a:br>
              <a:rPr lang="en-US" sz="1800" dirty="0">
                <a:solidFill>
                  <a:schemeClr val="bg1"/>
                </a:solidFill>
                <a:effectLst>
                  <a:outerShdw blurRad="38100" dist="38100" dir="2700000" algn="tl">
                    <a:srgbClr val="000000">
                      <a:alpha val="43137"/>
                    </a:srgbClr>
                  </a:outerShdw>
                </a:effectLst>
              </a:rPr>
            </a:br>
            <a:r>
              <a:rPr lang="en-US" sz="1800" dirty="0" smtClean="0">
                <a:solidFill>
                  <a:schemeClr val="bg1"/>
                </a:solidFill>
                <a:effectLst>
                  <a:outerShdw blurRad="38100" dist="38100" dir="2700000" algn="tl">
                    <a:srgbClr val="000000">
                      <a:alpha val="43137"/>
                    </a:srgbClr>
                  </a:outerShdw>
                </a:effectLst>
              </a:rPr>
              <a:t>We can use </a:t>
            </a:r>
            <a:r>
              <a:rPr lang="en-US" sz="1800" dirty="0">
                <a:solidFill>
                  <a:schemeClr val="bg1"/>
                </a:solidFill>
                <a:effectLst>
                  <a:outerShdw blurRad="38100" dist="38100" dir="2700000" algn="tl">
                    <a:srgbClr val="000000">
                      <a:alpha val="43137"/>
                    </a:srgbClr>
                  </a:outerShdw>
                </a:effectLst>
              </a:rPr>
              <a:t>these reports </a:t>
            </a:r>
            <a:r>
              <a:rPr lang="en-US" sz="1800" dirty="0" smtClean="0">
                <a:solidFill>
                  <a:schemeClr val="bg1"/>
                </a:solidFill>
                <a:effectLst>
                  <a:outerShdw blurRad="38100" dist="38100" dir="2700000" algn="tl">
                    <a:srgbClr val="000000">
                      <a:alpha val="43137"/>
                    </a:srgbClr>
                  </a:outerShdw>
                </a:effectLst>
              </a:rPr>
              <a:t> to </a:t>
            </a:r>
            <a:r>
              <a:rPr lang="en-US" sz="1800" dirty="0">
                <a:solidFill>
                  <a:schemeClr val="bg1"/>
                </a:solidFill>
                <a:effectLst>
                  <a:outerShdw blurRad="38100" dist="38100" dir="2700000" algn="tl">
                    <a:srgbClr val="000000">
                      <a:alpha val="43137"/>
                    </a:srgbClr>
                  </a:outerShdw>
                </a:effectLst>
              </a:rPr>
              <a:t>review the employees’ </a:t>
            </a:r>
            <a:r>
              <a:rPr lang="en-US" sz="1800" dirty="0" smtClean="0">
                <a:solidFill>
                  <a:schemeClr val="bg1"/>
                </a:solidFill>
                <a:effectLst>
                  <a:outerShdw blurRad="38100" dist="38100" dir="2700000" algn="tl">
                    <a:srgbClr val="000000">
                      <a:alpha val="43137"/>
                    </a:srgbClr>
                  </a:outerShdw>
                </a:effectLst>
              </a:rPr>
              <a:t>absence .</a:t>
            </a:r>
            <a:r>
              <a:rPr lang="en-US" sz="1800" dirty="0">
                <a:solidFill>
                  <a:schemeClr val="bg1"/>
                </a:solidFill>
                <a:effectLst>
                  <a:outerShdw blurRad="38100" dist="38100" dir="2700000" algn="tl">
                    <a:srgbClr val="000000">
                      <a:alpha val="43137"/>
                    </a:srgbClr>
                  </a:outerShdw>
                </a:effectLst>
              </a:rPr>
              <a:t/>
            </a:r>
            <a:br>
              <a:rPr lang="en-US" sz="1800" dirty="0">
                <a:solidFill>
                  <a:schemeClr val="bg1"/>
                </a:solidFill>
                <a:effectLst>
                  <a:outerShdw blurRad="38100" dist="38100" dir="2700000" algn="tl">
                    <a:srgbClr val="000000">
                      <a:alpha val="43137"/>
                    </a:srgbClr>
                  </a:outerShdw>
                </a:effectLst>
              </a:rPr>
            </a:br>
            <a:endParaRPr lang="en-US" sz="1800" dirty="0">
              <a:solidFill>
                <a:schemeClr val="bg1"/>
              </a:solidFill>
              <a:effectLst>
                <a:outerShdw blurRad="38100" dist="38100" dir="2700000" algn="tl">
                  <a:srgbClr val="000000">
                    <a:alpha val="43137"/>
                  </a:srgbClr>
                </a:outerShdw>
              </a:effectLs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16" y="1001949"/>
            <a:ext cx="4207677" cy="310069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0638" y="1138136"/>
            <a:ext cx="4085617" cy="3241437"/>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3136" y="2455017"/>
            <a:ext cx="6775570" cy="2591206"/>
          </a:xfrm>
          <a:prstGeom prst="rect">
            <a:avLst/>
          </a:prstGeom>
        </p:spPr>
      </p:pic>
    </p:spTree>
    <p:extLst>
      <p:ext uri="{BB962C8B-B14F-4D97-AF65-F5344CB8AC3E}">
        <p14:creationId xmlns:p14="http://schemas.microsoft.com/office/powerpoint/2010/main" val="374868759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7567" y="975364"/>
            <a:ext cx="4392498" cy="2711419"/>
          </a:xfrm>
          <a:prstGeom prst="rect">
            <a:avLst/>
          </a:prstGeom>
        </p:spPr>
      </p:pic>
      <p:sp>
        <p:nvSpPr>
          <p:cNvPr id="5" name="Title 1">
            <a:extLst>
              <a:ext uri="{FF2B5EF4-FFF2-40B4-BE49-F238E27FC236}">
                <a16:creationId xmlns:a16="http://schemas.microsoft.com/office/drawing/2014/main" xmlns="" id="{15E9EC52-1B65-1AFA-72DB-2273F3E1FBFF}"/>
              </a:ext>
            </a:extLst>
          </p:cNvPr>
          <p:cNvSpPr>
            <a:spLocks noGrp="1"/>
          </p:cNvSpPr>
          <p:nvPr>
            <p:ph type="title"/>
          </p:nvPr>
        </p:nvSpPr>
        <p:spPr>
          <a:xfrm>
            <a:off x="214008" y="156932"/>
            <a:ext cx="8044774" cy="1011676"/>
          </a:xfrm>
        </p:spPr>
        <p:txBody>
          <a:bodyPr/>
          <a:lstStyle/>
          <a:p>
            <a:pPr algn="l"/>
            <a:r>
              <a:rPr lang="en-US" sz="1800" dirty="0" smtClean="0">
                <a:solidFill>
                  <a:schemeClr val="bg1"/>
                </a:solidFill>
                <a:effectLst>
                  <a:outerShdw blurRad="38100" dist="38100" dir="2700000" algn="tl">
                    <a:srgbClr val="000000">
                      <a:alpha val="43137"/>
                    </a:srgbClr>
                  </a:outerShdw>
                </a:effectLst>
              </a:rPr>
              <a:t> </a:t>
            </a:r>
            <a:r>
              <a:rPr lang="en-US" sz="1800" dirty="0">
                <a:solidFill>
                  <a:schemeClr val="bg1"/>
                </a:solidFill>
                <a:effectLst>
                  <a:outerShdw blurRad="38100" dist="38100" dir="2700000" algn="tl">
                    <a:srgbClr val="000000">
                      <a:alpha val="43137"/>
                    </a:srgbClr>
                  </a:outerShdw>
                </a:effectLst>
              </a:rPr>
              <a:t/>
            </a:r>
            <a:br>
              <a:rPr lang="en-US" sz="1800" dirty="0">
                <a:solidFill>
                  <a:schemeClr val="bg1"/>
                </a:solidFill>
                <a:effectLst>
                  <a:outerShdw blurRad="38100" dist="38100" dir="2700000" algn="tl">
                    <a:srgbClr val="000000">
                      <a:alpha val="43137"/>
                    </a:srgbClr>
                  </a:outerShdw>
                </a:effectLst>
              </a:rPr>
            </a:br>
            <a:r>
              <a:rPr lang="en-US" sz="1800" dirty="0" smtClean="0">
                <a:solidFill>
                  <a:schemeClr val="bg1"/>
                </a:solidFill>
                <a:effectLst>
                  <a:outerShdw blurRad="38100" dist="38100" dir="2700000" algn="tl">
                    <a:srgbClr val="000000">
                      <a:alpha val="43137"/>
                    </a:srgbClr>
                  </a:outerShdw>
                </a:effectLst>
              </a:rPr>
              <a:t/>
            </a:r>
            <a:br>
              <a:rPr lang="en-US" sz="1800" dirty="0" smtClean="0">
                <a:solidFill>
                  <a:schemeClr val="bg1"/>
                </a:solidFill>
                <a:effectLst>
                  <a:outerShdw blurRad="38100" dist="38100" dir="2700000" algn="tl">
                    <a:srgbClr val="000000">
                      <a:alpha val="43137"/>
                    </a:srgbClr>
                  </a:outerShdw>
                </a:effectLst>
              </a:rPr>
            </a:br>
            <a:r>
              <a:rPr lang="en-US" sz="1800" dirty="0">
                <a:solidFill>
                  <a:schemeClr val="bg1"/>
                </a:solidFill>
                <a:effectLst>
                  <a:outerShdw blurRad="38100" dist="38100" dir="2700000" algn="tl">
                    <a:srgbClr val="000000">
                      <a:alpha val="43137"/>
                    </a:srgbClr>
                  </a:outerShdw>
                </a:effectLst>
              </a:rPr>
              <a:t>Use these reports to ensure the accuracy of legal entities, business units, departments, and job roles. </a:t>
            </a:r>
            <a:br>
              <a:rPr lang="en-US" sz="1800" dirty="0">
                <a:solidFill>
                  <a:schemeClr val="bg1"/>
                </a:solidFill>
                <a:effectLst>
                  <a:outerShdw blurRad="38100" dist="38100" dir="2700000" algn="tl">
                    <a:srgbClr val="000000">
                      <a:alpha val="43137"/>
                    </a:srgbClr>
                  </a:outerShdw>
                </a:effectLst>
              </a:rPr>
            </a:br>
            <a:r>
              <a:rPr lang="en-US" sz="1800" dirty="0">
                <a:solidFill>
                  <a:schemeClr val="bg1"/>
                </a:solidFill>
                <a:effectLst>
                  <a:outerShdw blurRad="38100" dist="38100" dir="2700000" algn="tl">
                    <a:srgbClr val="000000">
                      <a:alpha val="43137"/>
                    </a:srgbClr>
                  </a:outerShdw>
                </a:effectLst>
              </a:rPr>
              <a:t/>
            </a:r>
            <a:br>
              <a:rPr lang="en-US" sz="1800" dirty="0">
                <a:solidFill>
                  <a:schemeClr val="bg1"/>
                </a:solidFill>
                <a:effectLst>
                  <a:outerShdw blurRad="38100" dist="38100" dir="2700000" algn="tl">
                    <a:srgbClr val="000000">
                      <a:alpha val="43137"/>
                    </a:srgbClr>
                  </a:outerShdw>
                </a:effectLst>
              </a:rPr>
            </a:br>
            <a:endParaRPr lang="en-US" sz="1800" dirty="0">
              <a:solidFill>
                <a:schemeClr val="bg1"/>
              </a:solidFill>
              <a:effectLst>
                <a:outerShdw blurRad="38100" dist="38100" dir="2700000" algn="tl">
                  <a:srgbClr val="000000">
                    <a:alpha val="43137"/>
                  </a:srgbClr>
                </a:outerShdw>
              </a:effectLs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824" y="1015009"/>
            <a:ext cx="3745150" cy="267177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2775" y="2098332"/>
            <a:ext cx="4320287" cy="2768339"/>
          </a:xfrm>
          <a:prstGeom prst="rect">
            <a:avLst/>
          </a:prstGeom>
        </p:spPr>
      </p:pic>
    </p:spTree>
    <p:extLst>
      <p:ext uri="{BB962C8B-B14F-4D97-AF65-F5344CB8AC3E}">
        <p14:creationId xmlns:p14="http://schemas.microsoft.com/office/powerpoint/2010/main" val="37221627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201"/>
        <p:cNvGrpSpPr/>
        <p:nvPr/>
      </p:nvGrpSpPr>
      <p:grpSpPr>
        <a:xfrm>
          <a:off x="0" y="0"/>
          <a:ext cx="0" cy="0"/>
          <a:chOff x="0" y="0"/>
          <a:chExt cx="0" cy="0"/>
        </a:xfrm>
      </p:grpSpPr>
      <p:sp>
        <p:nvSpPr>
          <p:cNvPr id="1202" name="Google Shape;1202;p43"/>
          <p:cNvSpPr txBox="1">
            <a:spLocks noGrp="1"/>
          </p:cNvSpPr>
          <p:nvPr>
            <p:ph type="title"/>
          </p:nvPr>
        </p:nvSpPr>
        <p:spPr>
          <a:xfrm>
            <a:off x="713100" y="481842"/>
            <a:ext cx="7717800" cy="572700"/>
          </a:xfrm>
          <a:prstGeom prst="rect">
            <a:avLst/>
          </a:prstGeom>
        </p:spPr>
        <p:txBody>
          <a:bodyPr spcFirstLastPara="1" wrap="square" lIns="91425" tIns="91425" rIns="91425" bIns="91425" anchor="t" anchorCtr="0">
            <a:noAutofit/>
          </a:bodyPr>
          <a:lstStyle/>
          <a:p>
            <a:pPr algn="ctr"/>
            <a:r>
              <a:rPr lang="en-US" dirty="0">
                <a:solidFill>
                  <a:schemeClr val="bg1"/>
                </a:solidFill>
                <a:effectLst>
                  <a:outerShdw blurRad="38100" dist="38100" dir="2700000" algn="tl">
                    <a:srgbClr val="000000">
                      <a:alpha val="43137"/>
                    </a:srgbClr>
                  </a:outerShdw>
                </a:effectLst>
              </a:rPr>
              <a:t>The Mission</a:t>
            </a:r>
            <a:br>
              <a:rPr lang="en-US" dirty="0">
                <a:solidFill>
                  <a:schemeClr val="bg1"/>
                </a:solidFill>
                <a:effectLst>
                  <a:outerShdw blurRad="38100" dist="38100" dir="2700000" algn="tl">
                    <a:srgbClr val="000000">
                      <a:alpha val="43137"/>
                    </a:srgbClr>
                  </a:outerShdw>
                </a:effectLst>
              </a:rPr>
            </a:br>
            <a:endParaRPr dirty="0">
              <a:solidFill>
                <a:schemeClr val="bg1"/>
              </a:solidFill>
              <a:effectLst>
                <a:outerShdw blurRad="38100" dist="38100" dir="2700000" algn="tl">
                  <a:srgbClr val="000000">
                    <a:alpha val="43137"/>
                  </a:srgbClr>
                </a:outerShdw>
              </a:effectLst>
            </a:endParaRPr>
          </a:p>
        </p:txBody>
      </p:sp>
      <p:sp>
        <p:nvSpPr>
          <p:cNvPr id="1204" name="Google Shape;1204;p43"/>
          <p:cNvSpPr txBox="1">
            <a:spLocks noGrp="1"/>
          </p:cNvSpPr>
          <p:nvPr>
            <p:ph type="subTitle" idx="1"/>
          </p:nvPr>
        </p:nvSpPr>
        <p:spPr>
          <a:xfrm>
            <a:off x="524786" y="1677725"/>
            <a:ext cx="8507895" cy="3322446"/>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pPr>
            <a:r>
              <a:rPr lang="en-US" sz="1600" b="1" u="sng" dirty="0">
                <a:solidFill>
                  <a:schemeClr val="bg1"/>
                </a:solidFill>
                <a:effectLst>
                  <a:outerShdw blurRad="38100" dist="38100" dir="2700000" algn="tl">
                    <a:srgbClr val="000000">
                      <a:alpha val="43137"/>
                    </a:srgbClr>
                  </a:outerShdw>
                </a:effectLst>
              </a:rPr>
              <a:t>Establish a comprehensive HR management strategy that</a:t>
            </a:r>
            <a:r>
              <a:rPr lang="en-US" sz="1600" b="1" dirty="0">
                <a:solidFill>
                  <a:schemeClr val="bg1"/>
                </a:solidFill>
                <a:effectLst>
                  <a:outerShdw blurRad="38100" dist="38100" dir="2700000" algn="tl">
                    <a:srgbClr val="000000">
                      <a:alpha val="43137"/>
                    </a:srgbClr>
                  </a:outerShdw>
                </a:effectLst>
              </a:rPr>
              <a:t>:</a:t>
            </a:r>
          </a:p>
          <a:p>
            <a:pPr marL="0" lvl="0" indent="0" algn="just" rtl="0">
              <a:lnSpc>
                <a:spcPct val="150000"/>
              </a:lnSpc>
              <a:spcBef>
                <a:spcPts val="0"/>
              </a:spcBef>
              <a:spcAft>
                <a:spcPts val="0"/>
              </a:spcAft>
            </a:pPr>
            <a:endParaRPr lang="ar-EG" sz="500" b="1" dirty="0">
              <a:solidFill>
                <a:schemeClr val="bg1"/>
              </a:solidFill>
              <a:effectLst>
                <a:outerShdw blurRad="38100" dist="38100" dir="2700000" algn="tl">
                  <a:srgbClr val="000000">
                    <a:alpha val="43137"/>
                  </a:srgbClr>
                </a:outerShdw>
              </a:effectLst>
            </a:endParaRPr>
          </a:p>
          <a:p>
            <a:pPr marL="800100" lvl="1" indent="-342900" algn="just">
              <a:lnSpc>
                <a:spcPct val="150000"/>
              </a:lnSpc>
              <a:buClr>
                <a:schemeClr val="bg1"/>
              </a:buClr>
              <a:buFont typeface="Wingdings" pitchFamily="2" charset="2"/>
              <a:buChar char="Ø"/>
            </a:pPr>
            <a:r>
              <a:rPr lang="en-US" sz="1500" dirty="0">
                <a:solidFill>
                  <a:schemeClr val="bg1"/>
                </a:solidFill>
                <a:effectLst>
                  <a:outerShdw blurRad="38100" dist="38100" dir="2700000" algn="tl">
                    <a:srgbClr val="000000">
                      <a:alpha val="43137"/>
                    </a:srgbClr>
                  </a:outerShdw>
                </a:effectLst>
              </a:rPr>
              <a:t>Streamline HR processes including recruitment, performance, and lifecycle management.</a:t>
            </a:r>
            <a:endParaRPr lang="ar-EG" sz="1500" dirty="0">
              <a:solidFill>
                <a:schemeClr val="bg1"/>
              </a:solidFill>
              <a:effectLst>
                <a:outerShdw blurRad="38100" dist="38100" dir="2700000" algn="tl">
                  <a:srgbClr val="000000">
                    <a:alpha val="43137"/>
                  </a:srgbClr>
                </a:outerShdw>
              </a:effectLst>
            </a:endParaRPr>
          </a:p>
          <a:p>
            <a:pPr marL="800100" lvl="1" indent="-342900" algn="just">
              <a:lnSpc>
                <a:spcPct val="150000"/>
              </a:lnSpc>
              <a:buClr>
                <a:schemeClr val="bg1"/>
              </a:buClr>
              <a:buFont typeface="Wingdings" pitchFamily="2" charset="2"/>
              <a:buChar char="Ø"/>
            </a:pPr>
            <a:r>
              <a:rPr lang="en-US" sz="1500" dirty="0">
                <a:solidFill>
                  <a:schemeClr val="bg1"/>
                </a:solidFill>
                <a:effectLst>
                  <a:outerShdw blurRad="38100" dist="38100" dir="2700000" algn="tl">
                    <a:srgbClr val="000000">
                      <a:alpha val="43137"/>
                    </a:srgbClr>
                  </a:outerShdw>
                </a:effectLst>
              </a:rPr>
              <a:t> Ensures compliance with Egyptian labor laws, social insurance, and tax regulations</a:t>
            </a:r>
          </a:p>
          <a:p>
            <a:pPr marL="800100" lvl="1" indent="-342900" algn="just">
              <a:lnSpc>
                <a:spcPct val="150000"/>
              </a:lnSpc>
              <a:buClr>
                <a:schemeClr val="bg1"/>
              </a:buClr>
              <a:buFont typeface="Wingdings" pitchFamily="2" charset="2"/>
              <a:buChar char="Ø"/>
            </a:pPr>
            <a:r>
              <a:rPr lang="en-US" sz="1500" dirty="0">
                <a:solidFill>
                  <a:schemeClr val="bg1"/>
                </a:solidFill>
                <a:effectLst>
                  <a:outerShdw blurRad="38100" dist="38100" dir="2700000" algn="tl">
                    <a:srgbClr val="000000">
                      <a:alpha val="43137"/>
                    </a:srgbClr>
                  </a:outerShdw>
                </a:effectLst>
              </a:rPr>
              <a:t> Empowers employees through transparent policies and self-service options.</a:t>
            </a:r>
          </a:p>
          <a:p>
            <a:pPr marL="800100" lvl="1" indent="-342900" algn="just">
              <a:lnSpc>
                <a:spcPct val="150000"/>
              </a:lnSpc>
              <a:buClr>
                <a:schemeClr val="bg1"/>
              </a:buClr>
              <a:buFont typeface="Wingdings" pitchFamily="2" charset="2"/>
              <a:buChar char="Ø"/>
            </a:pPr>
            <a:r>
              <a:rPr lang="en-US" sz="1500" dirty="0">
                <a:solidFill>
                  <a:schemeClr val="bg1"/>
                </a:solidFill>
                <a:effectLst>
                  <a:outerShdw blurRad="38100" dist="38100" dir="2700000" algn="tl">
                    <a:srgbClr val="000000">
                      <a:alpha val="43137"/>
                    </a:srgbClr>
                  </a:outerShdw>
                </a:effectLst>
              </a:rPr>
              <a:t>Enhance operational efficiency through automation and integration.</a:t>
            </a:r>
            <a:endParaRPr lang="ar-EG" sz="1500" dirty="0">
              <a:solidFill>
                <a:schemeClr val="bg1"/>
              </a:solidFill>
              <a:effectLst>
                <a:outerShdw blurRad="38100" dist="38100" dir="2700000" algn="tl">
                  <a:srgbClr val="000000">
                    <a:alpha val="43137"/>
                  </a:srgbClr>
                </a:outerShdw>
              </a:effectLst>
            </a:endParaRPr>
          </a:p>
          <a:p>
            <a:pPr marL="800100" lvl="1" indent="-342900" algn="just">
              <a:lnSpc>
                <a:spcPct val="150000"/>
              </a:lnSpc>
              <a:buClr>
                <a:schemeClr val="bg1"/>
              </a:buClr>
              <a:buFont typeface="Wingdings" pitchFamily="2" charset="2"/>
              <a:buChar char="Ø"/>
            </a:pPr>
            <a:r>
              <a:rPr lang="en-US" sz="1500" dirty="0">
                <a:solidFill>
                  <a:schemeClr val="bg1"/>
                </a:solidFill>
                <a:effectLst>
                  <a:outerShdw blurRad="38100" dist="38100" dir="2700000" algn="tl">
                    <a:srgbClr val="000000">
                      <a:alpha val="43137"/>
                    </a:srgbClr>
                  </a:outerShdw>
                </a:effectLst>
              </a:rPr>
              <a:t>Establish an Oracle ERP Cloud-based HR system.</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15E9EC52-1B65-1AFA-72DB-2273F3E1FBFF}"/>
              </a:ext>
            </a:extLst>
          </p:cNvPr>
          <p:cNvSpPr>
            <a:spLocks noGrp="1"/>
          </p:cNvSpPr>
          <p:nvPr>
            <p:ph type="title"/>
          </p:nvPr>
        </p:nvSpPr>
        <p:spPr>
          <a:xfrm>
            <a:off x="214008" y="98564"/>
            <a:ext cx="8044774" cy="1011676"/>
          </a:xfrm>
        </p:spPr>
        <p:txBody>
          <a:bodyPr/>
          <a:lstStyle/>
          <a:p>
            <a:pPr algn="l"/>
            <a:r>
              <a:rPr lang="en-US" sz="1800" dirty="0" smtClean="0">
                <a:solidFill>
                  <a:schemeClr val="bg1"/>
                </a:solidFill>
                <a:effectLst>
                  <a:outerShdw blurRad="38100" dist="38100" dir="2700000" algn="tl">
                    <a:srgbClr val="000000">
                      <a:alpha val="43137"/>
                    </a:srgbClr>
                  </a:outerShdw>
                </a:effectLst>
              </a:rPr>
              <a:t> </a:t>
            </a:r>
            <a:r>
              <a:rPr lang="en-US" sz="1800" dirty="0">
                <a:solidFill>
                  <a:schemeClr val="bg1"/>
                </a:solidFill>
                <a:effectLst>
                  <a:outerShdw blurRad="38100" dist="38100" dir="2700000" algn="tl">
                    <a:srgbClr val="000000">
                      <a:alpha val="43137"/>
                    </a:srgbClr>
                  </a:outerShdw>
                </a:effectLst>
              </a:rPr>
              <a:t/>
            </a:r>
            <a:br>
              <a:rPr lang="en-US" sz="1800" dirty="0">
                <a:solidFill>
                  <a:schemeClr val="bg1"/>
                </a:solidFill>
                <a:effectLst>
                  <a:outerShdw blurRad="38100" dist="38100" dir="2700000" algn="tl">
                    <a:srgbClr val="000000">
                      <a:alpha val="43137"/>
                    </a:srgbClr>
                  </a:outerShdw>
                </a:effectLst>
              </a:rPr>
            </a:br>
            <a:r>
              <a:rPr lang="en-US" sz="1800" dirty="0" smtClean="0">
                <a:solidFill>
                  <a:schemeClr val="bg1"/>
                </a:solidFill>
                <a:effectLst>
                  <a:outerShdw blurRad="38100" dist="38100" dir="2700000" algn="tl">
                    <a:srgbClr val="000000">
                      <a:alpha val="43137"/>
                    </a:srgbClr>
                  </a:outerShdw>
                </a:effectLst>
              </a:rPr>
              <a:t/>
            </a:r>
            <a:br>
              <a:rPr lang="en-US" sz="1800" dirty="0" smtClean="0">
                <a:solidFill>
                  <a:schemeClr val="bg1"/>
                </a:solidFill>
                <a:effectLst>
                  <a:outerShdw blurRad="38100" dist="38100" dir="2700000" algn="tl">
                    <a:srgbClr val="000000">
                      <a:alpha val="43137"/>
                    </a:srgbClr>
                  </a:outerShdw>
                </a:effectLst>
              </a:rPr>
            </a:br>
            <a:r>
              <a:rPr lang="en-US" sz="1800" dirty="0">
                <a:solidFill>
                  <a:schemeClr val="bg1"/>
                </a:solidFill>
                <a:effectLst>
                  <a:outerShdw blurRad="38100" dist="38100" dir="2700000" algn="tl">
                    <a:srgbClr val="000000">
                      <a:alpha val="43137"/>
                    </a:srgbClr>
                  </a:outerShdw>
                </a:effectLst>
              </a:rPr>
              <a:t>Use these reports to ensure the accuracy of legal entities, business units, departments, and job roles. </a:t>
            </a:r>
            <a:br>
              <a:rPr lang="en-US" sz="1800" dirty="0">
                <a:solidFill>
                  <a:schemeClr val="bg1"/>
                </a:solidFill>
                <a:effectLst>
                  <a:outerShdw blurRad="38100" dist="38100" dir="2700000" algn="tl">
                    <a:srgbClr val="000000">
                      <a:alpha val="43137"/>
                    </a:srgbClr>
                  </a:outerShdw>
                </a:effectLst>
              </a:rPr>
            </a:br>
            <a:r>
              <a:rPr lang="en-US" sz="1800" dirty="0">
                <a:solidFill>
                  <a:schemeClr val="bg1"/>
                </a:solidFill>
                <a:effectLst>
                  <a:outerShdw blurRad="38100" dist="38100" dir="2700000" algn="tl">
                    <a:srgbClr val="000000">
                      <a:alpha val="43137"/>
                    </a:srgbClr>
                  </a:outerShdw>
                </a:effectLst>
              </a:rPr>
              <a:t/>
            </a:r>
            <a:br>
              <a:rPr lang="en-US" sz="1800" dirty="0">
                <a:solidFill>
                  <a:schemeClr val="bg1"/>
                </a:solidFill>
                <a:effectLst>
                  <a:outerShdw blurRad="38100" dist="38100" dir="2700000" algn="tl">
                    <a:srgbClr val="000000">
                      <a:alpha val="43137"/>
                    </a:srgbClr>
                  </a:outerShdw>
                </a:effectLst>
              </a:rPr>
            </a:br>
            <a:endParaRPr lang="en-US" sz="1800" dirty="0">
              <a:solidFill>
                <a:schemeClr val="bg1"/>
              </a:solidFill>
              <a:effectLst>
                <a:outerShdw blurRad="38100" dist="38100" dir="2700000" algn="tl">
                  <a:srgbClr val="000000">
                    <a:alpha val="43137"/>
                  </a:srgbClr>
                </a:outerShdw>
              </a:effectLs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75" y="942587"/>
            <a:ext cx="5236399" cy="2975227"/>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763" y="2665379"/>
            <a:ext cx="5472028" cy="221045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2238" y="862455"/>
            <a:ext cx="4851762" cy="2765840"/>
          </a:xfrm>
          <a:prstGeom prst="rect">
            <a:avLst/>
          </a:prstGeom>
        </p:spPr>
      </p:pic>
    </p:spTree>
    <p:extLst>
      <p:ext uri="{BB962C8B-B14F-4D97-AF65-F5344CB8AC3E}">
        <p14:creationId xmlns:p14="http://schemas.microsoft.com/office/powerpoint/2010/main" val="151589919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15E9EC52-1B65-1AFA-72DB-2273F3E1FBFF}"/>
              </a:ext>
            </a:extLst>
          </p:cNvPr>
          <p:cNvSpPr>
            <a:spLocks noGrp="1"/>
          </p:cNvSpPr>
          <p:nvPr>
            <p:ph type="title"/>
          </p:nvPr>
        </p:nvSpPr>
        <p:spPr>
          <a:xfrm>
            <a:off x="776628" y="1702341"/>
            <a:ext cx="7587574" cy="1410511"/>
          </a:xfrm>
        </p:spPr>
        <p:txBody>
          <a:bodyPr/>
          <a:lstStyle/>
          <a:p>
            <a:r>
              <a:rPr lang="en-US" sz="4400" dirty="0">
                <a:solidFill>
                  <a:schemeClr val="bg1"/>
                </a:solidFill>
                <a:effectLst>
                  <a:outerShdw blurRad="38100" dist="38100" dir="2700000" algn="tl">
                    <a:srgbClr val="000000">
                      <a:alpha val="43137"/>
                    </a:srgbClr>
                  </a:outerShdw>
                </a:effectLst>
                <a:sym typeface="Arial"/>
              </a:rPr>
              <a:t>Close period </a:t>
            </a:r>
            <a:r>
              <a:rPr lang="en-US" sz="4400" dirty="0" smtClean="0">
                <a:solidFill>
                  <a:schemeClr val="bg1"/>
                </a:solidFill>
                <a:effectLst>
                  <a:outerShdw blurRad="38100" dist="38100" dir="2700000" algn="tl">
                    <a:srgbClr val="000000">
                      <a:alpha val="43137"/>
                    </a:srgbClr>
                  </a:outerShdw>
                </a:effectLst>
                <a:sym typeface="Arial"/>
              </a:rPr>
              <a:t>and</a:t>
            </a:r>
            <a:br>
              <a:rPr lang="en-US" sz="4400" dirty="0" smtClean="0">
                <a:solidFill>
                  <a:schemeClr val="bg1"/>
                </a:solidFill>
                <a:effectLst>
                  <a:outerShdw blurRad="38100" dist="38100" dir="2700000" algn="tl">
                    <a:srgbClr val="000000">
                      <a:alpha val="43137"/>
                    </a:srgbClr>
                  </a:outerShdw>
                </a:effectLst>
                <a:sym typeface="Arial"/>
              </a:rPr>
            </a:br>
            <a:r>
              <a:rPr lang="en-US" sz="4400" dirty="0" smtClean="0">
                <a:solidFill>
                  <a:schemeClr val="bg1"/>
                </a:solidFill>
                <a:effectLst>
                  <a:outerShdw blurRad="38100" dist="38100" dir="2700000" algn="tl">
                    <a:srgbClr val="000000">
                      <a:alpha val="43137"/>
                    </a:srgbClr>
                  </a:outerShdw>
                </a:effectLst>
                <a:sym typeface="Arial"/>
              </a:rPr>
              <a:t> </a:t>
            </a:r>
            <a:r>
              <a:rPr lang="en-US" sz="4400" dirty="0">
                <a:solidFill>
                  <a:schemeClr val="bg1"/>
                </a:solidFill>
                <a:effectLst>
                  <a:outerShdw blurRad="38100" dist="38100" dir="2700000" algn="tl">
                    <a:srgbClr val="000000">
                      <a:alpha val="43137"/>
                    </a:srgbClr>
                  </a:outerShdw>
                </a:effectLst>
                <a:sym typeface="Arial"/>
              </a:rPr>
              <a:t>reconcile</a:t>
            </a:r>
          </a:p>
        </p:txBody>
      </p:sp>
    </p:spTree>
    <p:extLst>
      <p:ext uri="{BB962C8B-B14F-4D97-AF65-F5344CB8AC3E}">
        <p14:creationId xmlns:p14="http://schemas.microsoft.com/office/powerpoint/2010/main" val="339955369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15E9EC52-1B65-1AFA-72DB-2273F3E1FBFF}"/>
              </a:ext>
            </a:extLst>
          </p:cNvPr>
          <p:cNvSpPr>
            <a:spLocks noGrp="1"/>
          </p:cNvSpPr>
          <p:nvPr>
            <p:ph type="title"/>
          </p:nvPr>
        </p:nvSpPr>
        <p:spPr>
          <a:xfrm>
            <a:off x="611258" y="-29184"/>
            <a:ext cx="7587574" cy="1410511"/>
          </a:xfrm>
        </p:spPr>
        <p:txBody>
          <a:bodyPr/>
          <a:lstStyle/>
          <a:p>
            <a:r>
              <a:rPr lang="en-US" sz="3200" dirty="0">
                <a:solidFill>
                  <a:schemeClr val="bg1"/>
                </a:solidFill>
                <a:effectLst>
                  <a:outerShdw blurRad="38100" dist="38100" dir="2700000" algn="tl">
                    <a:srgbClr val="000000">
                      <a:alpha val="43137"/>
                    </a:srgbClr>
                  </a:outerShdw>
                </a:effectLst>
              </a:rPr>
              <a:t>Close period and reconcile</a:t>
            </a:r>
          </a:p>
        </p:txBody>
      </p:sp>
      <p:sp>
        <p:nvSpPr>
          <p:cNvPr id="2" name="Rectangle 1"/>
          <p:cNvSpPr/>
          <p:nvPr/>
        </p:nvSpPr>
        <p:spPr>
          <a:xfrm>
            <a:off x="418290" y="1309308"/>
            <a:ext cx="8219872" cy="3693319"/>
          </a:xfrm>
          <a:prstGeom prst="rect">
            <a:avLst/>
          </a:prstGeom>
        </p:spPr>
        <p:txBody>
          <a:bodyPr wrap="square">
            <a:spAutoFit/>
          </a:bodyPr>
          <a:lstStyle/>
          <a:p>
            <a:pPr marL="285750" indent="-285750" algn="just">
              <a:buClr>
                <a:schemeClr val="bg1"/>
              </a:buClr>
              <a:buFont typeface="Arial" pitchFamily="34" charset="0"/>
              <a:buChar char="•"/>
            </a:pPr>
            <a:r>
              <a:rPr lang="en-US" sz="1800" b="1" i="1" dirty="0" smtClean="0">
                <a:solidFill>
                  <a:schemeClr val="bg1"/>
                </a:solidFill>
                <a:effectLst>
                  <a:outerShdw blurRad="38100" dist="38100" dir="2700000" algn="tl">
                    <a:srgbClr val="000000">
                      <a:alpha val="43137"/>
                    </a:srgbClr>
                  </a:outerShdw>
                </a:effectLst>
              </a:rPr>
              <a:t>Before </a:t>
            </a:r>
            <a:r>
              <a:rPr lang="en-US" sz="1800" b="1" i="1" dirty="0">
                <a:solidFill>
                  <a:schemeClr val="bg1"/>
                </a:solidFill>
                <a:effectLst>
                  <a:outerShdw blurRad="38100" dist="38100" dir="2700000" algn="tl">
                    <a:srgbClr val="000000">
                      <a:alpha val="43137"/>
                    </a:srgbClr>
                  </a:outerShdw>
                </a:effectLst>
              </a:rPr>
              <a:t>closing the HCM period, we must ensure that all enterprise structure data is up-to-date and accurate before closing the Human Capital Management (HCM) period by  Using    Oracle HCM   to load enterprise structure data such as legal entities, business units, and departments with  processes to ensure data integrity</a:t>
            </a:r>
            <a:r>
              <a:rPr lang="en-US" sz="1800" b="1" i="1" dirty="0" smtClean="0">
                <a:solidFill>
                  <a:schemeClr val="bg1"/>
                </a:solidFill>
                <a:effectLst>
                  <a:outerShdw blurRad="38100" dist="38100" dir="2700000" algn="tl">
                    <a:srgbClr val="000000">
                      <a:alpha val="43137"/>
                    </a:srgbClr>
                  </a:outerShdw>
                </a:effectLst>
              </a:rPr>
              <a:t>.</a:t>
            </a:r>
          </a:p>
          <a:p>
            <a:pPr marL="285750" indent="-285750" algn="just">
              <a:buClr>
                <a:schemeClr val="bg1"/>
              </a:buClr>
              <a:buFont typeface="Arial" pitchFamily="34" charset="0"/>
              <a:buChar char="•"/>
            </a:pPr>
            <a:endParaRPr lang="en-US" sz="1800" b="1" i="1" dirty="0" smtClean="0">
              <a:solidFill>
                <a:schemeClr val="bg1"/>
              </a:solidFill>
              <a:effectLst>
                <a:outerShdw blurRad="38100" dist="38100" dir="2700000" algn="tl">
                  <a:srgbClr val="000000">
                    <a:alpha val="43137"/>
                  </a:srgbClr>
                </a:outerShdw>
              </a:effectLst>
            </a:endParaRPr>
          </a:p>
          <a:p>
            <a:pPr marL="285750" indent="-285750" algn="just">
              <a:buClr>
                <a:schemeClr val="bg1"/>
              </a:buClr>
              <a:buFont typeface="Arial" pitchFamily="34" charset="0"/>
              <a:buChar char="•"/>
            </a:pPr>
            <a:r>
              <a:rPr lang="en-US" sz="1800" b="1" i="1" dirty="0" smtClean="0">
                <a:solidFill>
                  <a:schemeClr val="bg1"/>
                </a:solidFill>
                <a:effectLst>
                  <a:outerShdw blurRad="38100" dist="38100" dir="2700000" algn="tl">
                    <a:srgbClr val="000000">
                      <a:alpha val="43137"/>
                    </a:srgbClr>
                  </a:outerShdw>
                </a:effectLst>
              </a:rPr>
              <a:t>For </a:t>
            </a:r>
            <a:r>
              <a:rPr lang="en-US" sz="1800" b="1" i="1" dirty="0">
                <a:solidFill>
                  <a:schemeClr val="bg1"/>
                </a:solidFill>
                <a:effectLst>
                  <a:outerShdw blurRad="38100" dist="38100" dir="2700000" algn="tl">
                    <a:srgbClr val="000000">
                      <a:alpha val="43137"/>
                    </a:srgbClr>
                  </a:outerShdw>
                </a:effectLst>
              </a:rPr>
              <a:t>closing the payables period, ensure that all transactions are completed and approved, including invoices and payments, then we process unaccounted invoices to ensure there are no incomplete transactions.</a:t>
            </a:r>
          </a:p>
          <a:p>
            <a:pPr marL="285750" indent="-285750" algn="just">
              <a:buClr>
                <a:schemeClr val="bg1"/>
              </a:buClr>
              <a:buFont typeface="Arial" pitchFamily="34" charset="0"/>
              <a:buChar char="•"/>
            </a:pPr>
            <a:endParaRPr lang="en-US" sz="1800" b="1" i="1" dirty="0" smtClean="0">
              <a:solidFill>
                <a:schemeClr val="bg1"/>
              </a:solidFill>
              <a:effectLst>
                <a:outerShdw blurRad="38100" dist="38100" dir="2700000" algn="tl">
                  <a:srgbClr val="000000">
                    <a:alpha val="43137"/>
                  </a:srgbClr>
                </a:outerShdw>
              </a:effectLst>
            </a:endParaRPr>
          </a:p>
          <a:p>
            <a:pPr marL="285750" indent="-285750" algn="just">
              <a:buClr>
                <a:schemeClr val="bg1"/>
              </a:buClr>
              <a:buFont typeface="Arial" pitchFamily="34" charset="0"/>
              <a:buChar char="•"/>
            </a:pPr>
            <a:r>
              <a:rPr lang="en-US" sz="1800" b="1" i="1" dirty="0" smtClean="0">
                <a:solidFill>
                  <a:schemeClr val="bg1"/>
                </a:solidFill>
                <a:effectLst>
                  <a:outerShdw blurRad="38100" dist="38100" dir="2700000" algn="tl">
                    <a:srgbClr val="000000">
                      <a:alpha val="43137"/>
                    </a:srgbClr>
                  </a:outerShdw>
                </a:effectLst>
              </a:rPr>
              <a:t>After </a:t>
            </a:r>
            <a:r>
              <a:rPr lang="en-US" sz="1800" b="1" i="1" dirty="0">
                <a:solidFill>
                  <a:schemeClr val="bg1"/>
                </a:solidFill>
                <a:effectLst>
                  <a:outerShdw blurRad="38100" dist="38100" dir="2700000" algn="tl">
                    <a:srgbClr val="000000">
                      <a:alpha val="43137"/>
                    </a:srgbClr>
                  </a:outerShdw>
                </a:effectLst>
              </a:rPr>
              <a:t>closing the period, we reconcile with other modules like Financials and Payroll to ensure consistency. </a:t>
            </a:r>
            <a:r>
              <a:rPr lang="en-US" sz="1800" b="1" i="1" dirty="0" smtClean="0">
                <a:solidFill>
                  <a:schemeClr val="bg1"/>
                </a:solidFill>
                <a:effectLst>
                  <a:outerShdw blurRad="38100" dist="38100" dir="2700000" algn="tl">
                    <a:srgbClr val="000000">
                      <a:alpha val="43137"/>
                    </a:srgbClr>
                  </a:outerShdw>
                </a:effectLst>
              </a:rPr>
              <a:t>  </a:t>
            </a:r>
            <a:endParaRPr lang="en-US" sz="1800" b="1" i="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8662040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15E9EC52-1B65-1AFA-72DB-2273F3E1FBFF}"/>
              </a:ext>
            </a:extLst>
          </p:cNvPr>
          <p:cNvSpPr>
            <a:spLocks noGrp="1"/>
          </p:cNvSpPr>
          <p:nvPr>
            <p:ph type="title"/>
          </p:nvPr>
        </p:nvSpPr>
        <p:spPr>
          <a:xfrm>
            <a:off x="611258" y="1"/>
            <a:ext cx="7587574" cy="917344"/>
          </a:xfrm>
        </p:spPr>
        <p:txBody>
          <a:bodyPr/>
          <a:lstStyle/>
          <a:p>
            <a:r>
              <a:rPr lang="en-US" sz="2000" dirty="0" smtClean="0">
                <a:solidFill>
                  <a:schemeClr val="bg1"/>
                </a:solidFill>
                <a:effectLst>
                  <a:outerShdw blurRad="38100" dist="38100" dir="2700000" algn="tl">
                    <a:srgbClr val="000000">
                      <a:alpha val="43137"/>
                    </a:srgbClr>
                  </a:outerShdw>
                </a:effectLst>
              </a:rPr>
              <a:t> Payroll reconciliation report</a:t>
            </a:r>
            <a:endParaRPr lang="en-US" sz="2000" dirty="0">
              <a:solidFill>
                <a:schemeClr val="bg1"/>
              </a:solidFill>
              <a:effectLst>
                <a:outerShdw blurRad="38100" dist="38100" dir="2700000" algn="tl">
                  <a:srgbClr val="000000">
                    <a:alpha val="43137"/>
                  </a:srgbClr>
                </a:outerShdw>
              </a:effectLst>
            </a:endParaRPr>
          </a:p>
        </p:txBody>
      </p:sp>
      <p:sp>
        <p:nvSpPr>
          <p:cNvPr id="3" name="Rectangle 2"/>
          <p:cNvSpPr/>
          <p:nvPr/>
        </p:nvSpPr>
        <p:spPr>
          <a:xfrm>
            <a:off x="126459" y="762201"/>
            <a:ext cx="8715983" cy="646331"/>
          </a:xfrm>
          <a:prstGeom prst="rect">
            <a:avLst/>
          </a:prstGeom>
        </p:spPr>
        <p:txBody>
          <a:bodyPr wrap="square">
            <a:spAutoFit/>
          </a:bodyPr>
          <a:lstStyle/>
          <a:p>
            <a:pPr algn="just"/>
            <a:r>
              <a:rPr lang="en-US" sz="1200" b="1" dirty="0">
                <a:solidFill>
                  <a:schemeClr val="bg1"/>
                </a:solidFill>
                <a:effectLst>
                  <a:outerShdw blurRad="38100" dist="38100" dir="2700000" algn="tl">
                    <a:srgbClr val="000000">
                      <a:alpha val="43137"/>
                    </a:srgbClr>
                  </a:outerShdw>
                </a:effectLst>
              </a:rPr>
              <a:t>We use reconciliation reports to identify any discrepancies between different modules and update the data </a:t>
            </a:r>
            <a:r>
              <a:rPr lang="en-US" sz="1200" b="1" dirty="0" smtClean="0">
                <a:solidFill>
                  <a:schemeClr val="bg1"/>
                </a:solidFill>
                <a:effectLst>
                  <a:outerShdw blurRad="38100" dist="38100" dir="2700000" algn="tl">
                    <a:srgbClr val="000000">
                      <a:alpha val="43137"/>
                    </a:srgbClr>
                  </a:outerShdw>
                </a:effectLst>
              </a:rPr>
              <a:t>accordingly. This </a:t>
            </a:r>
            <a:r>
              <a:rPr lang="en-US" sz="1200" b="1" dirty="0">
                <a:solidFill>
                  <a:schemeClr val="bg1"/>
                </a:solidFill>
                <a:effectLst>
                  <a:outerShdw blurRad="38100" dist="38100" dir="2700000" algn="tl">
                    <a:srgbClr val="000000">
                      <a:alpha val="43137"/>
                    </a:srgbClr>
                  </a:outerShdw>
                </a:effectLst>
              </a:rPr>
              <a:t>ensures that all data is consistent and updated, facilitating effective management of the organization.</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459" y="1421858"/>
            <a:ext cx="3700967" cy="365830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6952" y="1699900"/>
            <a:ext cx="4237857" cy="338026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8300" y="1523120"/>
            <a:ext cx="5626100" cy="3557042"/>
          </a:xfrm>
          <a:prstGeom prst="rect">
            <a:avLst/>
          </a:prstGeom>
        </p:spPr>
      </p:pic>
    </p:spTree>
    <p:extLst>
      <p:ext uri="{BB962C8B-B14F-4D97-AF65-F5344CB8AC3E}">
        <p14:creationId xmlns:p14="http://schemas.microsoft.com/office/powerpoint/2010/main" val="237912646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15E9EC52-1B65-1AFA-72DB-2273F3E1FBFF}"/>
              </a:ext>
            </a:extLst>
          </p:cNvPr>
          <p:cNvSpPr>
            <a:spLocks noGrp="1"/>
          </p:cNvSpPr>
          <p:nvPr>
            <p:ph type="title"/>
          </p:nvPr>
        </p:nvSpPr>
        <p:spPr>
          <a:xfrm>
            <a:off x="611258" y="-77824"/>
            <a:ext cx="7587574" cy="1410511"/>
          </a:xfrm>
        </p:spPr>
        <p:txBody>
          <a:bodyPr/>
          <a:lstStyle/>
          <a:p>
            <a:r>
              <a:rPr lang="en-US" sz="2400" dirty="0">
                <a:solidFill>
                  <a:schemeClr val="bg1"/>
                </a:solidFill>
                <a:effectLst>
                  <a:outerShdw blurRad="38100" dist="38100" dir="2700000" algn="tl">
                    <a:srgbClr val="000000">
                      <a:alpha val="43137"/>
                    </a:srgbClr>
                  </a:outerShdw>
                </a:effectLst>
              </a:rPr>
              <a:t>Close period and reconcile</a:t>
            </a:r>
          </a:p>
        </p:txBody>
      </p:sp>
      <p:sp>
        <p:nvSpPr>
          <p:cNvPr id="3" name="Rectangle 2"/>
          <p:cNvSpPr/>
          <p:nvPr/>
        </p:nvSpPr>
        <p:spPr>
          <a:xfrm>
            <a:off x="155642" y="1449741"/>
            <a:ext cx="8784077" cy="3093154"/>
          </a:xfrm>
          <a:prstGeom prst="rect">
            <a:avLst/>
          </a:prstGeom>
        </p:spPr>
        <p:txBody>
          <a:bodyPr wrap="square">
            <a:spAutoFit/>
          </a:bodyPr>
          <a:lstStyle/>
          <a:p>
            <a:pPr algn="just"/>
            <a:r>
              <a:rPr lang="en-US" sz="1500" b="1" dirty="0" smtClean="0">
                <a:solidFill>
                  <a:schemeClr val="bg1"/>
                </a:solidFill>
                <a:effectLst>
                  <a:outerShdw blurRad="38100" dist="38100" dir="2700000" algn="tl">
                    <a:srgbClr val="000000">
                      <a:alpha val="43137"/>
                    </a:srgbClr>
                  </a:outerShdw>
                </a:effectLst>
              </a:rPr>
              <a:t> </a:t>
            </a:r>
          </a:p>
          <a:p>
            <a:pPr marL="285750" lvl="1" indent="-285750">
              <a:buClr>
                <a:schemeClr val="bg1"/>
              </a:buClr>
              <a:buFont typeface="Arial" pitchFamily="34" charset="0"/>
              <a:buChar char="•"/>
            </a:pPr>
            <a:r>
              <a:rPr lang="en-US" sz="1500" b="1" dirty="0">
                <a:solidFill>
                  <a:schemeClr val="bg1"/>
                </a:solidFill>
                <a:effectLst>
                  <a:outerShdw blurRad="38100" dist="38100" dir="2700000" algn="tl">
                    <a:srgbClr val="000000">
                      <a:alpha val="43137"/>
                    </a:srgbClr>
                  </a:outerShdw>
                </a:effectLst>
              </a:rPr>
              <a:t>Reconciling Data with Other Modules such as  Financials  &amp;   accounts and verify balance integrity </a:t>
            </a:r>
          </a:p>
          <a:p>
            <a:pPr marL="285750" lvl="1" indent="-285750" algn="just">
              <a:buClr>
                <a:schemeClr val="bg1"/>
              </a:buClr>
              <a:buFont typeface="Arial" pitchFamily="34" charset="0"/>
              <a:buChar char="•"/>
            </a:pPr>
            <a:endParaRPr lang="en-US" sz="1500" b="1" dirty="0">
              <a:solidFill>
                <a:schemeClr val="bg1"/>
              </a:solidFill>
              <a:effectLst>
                <a:outerShdw blurRad="38100" dist="38100" dir="2700000" algn="tl">
                  <a:srgbClr val="000000">
                    <a:alpha val="43137"/>
                  </a:srgbClr>
                </a:outerShdw>
              </a:effectLst>
            </a:endParaRPr>
          </a:p>
          <a:p>
            <a:pPr marL="285750" lvl="1" indent="-285750" algn="just">
              <a:buClr>
                <a:schemeClr val="bg1"/>
              </a:buClr>
              <a:buFont typeface="Arial" pitchFamily="34" charset="0"/>
              <a:buChar char="•"/>
            </a:pPr>
            <a:r>
              <a:rPr lang="en-US" sz="1500" b="1" dirty="0">
                <a:solidFill>
                  <a:schemeClr val="bg1"/>
                </a:solidFill>
                <a:effectLst>
                  <a:outerShdw blurRad="38100" dist="38100" dir="2700000" algn="tl">
                    <a:srgbClr val="000000">
                      <a:alpha val="43137"/>
                    </a:srgbClr>
                  </a:outerShdw>
                </a:effectLst>
              </a:rPr>
              <a:t>Review reconciliations  to identify any bottlenecks or potential errors.</a:t>
            </a:r>
          </a:p>
          <a:p>
            <a:pPr marL="285750" lvl="1" indent="-285750" algn="just">
              <a:buClr>
                <a:schemeClr val="bg1"/>
              </a:buClr>
              <a:buFont typeface="Arial" pitchFamily="34" charset="0"/>
              <a:buChar char="•"/>
            </a:pPr>
            <a:endParaRPr lang="en-US" sz="1500" b="1" dirty="0">
              <a:solidFill>
                <a:schemeClr val="bg1"/>
              </a:solidFill>
              <a:effectLst>
                <a:outerShdw blurRad="38100" dist="38100" dir="2700000" algn="tl">
                  <a:srgbClr val="000000">
                    <a:alpha val="43137"/>
                  </a:srgbClr>
                </a:outerShdw>
              </a:effectLst>
            </a:endParaRPr>
          </a:p>
          <a:p>
            <a:pPr lvl="1" algn="just">
              <a:buClr>
                <a:schemeClr val="bg1"/>
              </a:buClr>
            </a:pPr>
            <a:r>
              <a:rPr lang="en-US" sz="1500" b="1" dirty="0">
                <a:solidFill>
                  <a:schemeClr val="bg1"/>
                </a:solidFill>
                <a:effectLst>
                  <a:outerShdw blurRad="38100" dist="38100" dir="2700000" algn="tl">
                    <a:srgbClr val="000000">
                      <a:alpha val="43137"/>
                    </a:srgbClr>
                  </a:outerShdw>
                </a:effectLst>
              </a:rPr>
              <a:t>Reconciliation with Payroll:</a:t>
            </a:r>
          </a:p>
          <a:p>
            <a:pPr lvl="1" algn="just">
              <a:buClr>
                <a:schemeClr val="bg1"/>
              </a:buClr>
            </a:pPr>
            <a:endParaRPr lang="en-US" sz="1500" b="1" dirty="0">
              <a:solidFill>
                <a:schemeClr val="bg1"/>
              </a:solidFill>
              <a:effectLst>
                <a:outerShdw blurRad="38100" dist="38100" dir="2700000" algn="tl">
                  <a:srgbClr val="000000">
                    <a:alpha val="43137"/>
                  </a:srgbClr>
                </a:outerShdw>
              </a:effectLst>
            </a:endParaRPr>
          </a:p>
          <a:p>
            <a:pPr marL="285750" lvl="1" indent="-285750">
              <a:buClr>
                <a:schemeClr val="bg1"/>
              </a:buClr>
              <a:buFont typeface="Arial" pitchFamily="34" charset="0"/>
              <a:buChar char="•"/>
            </a:pPr>
            <a:r>
              <a:rPr lang="en-US" sz="1500" b="1" dirty="0">
                <a:solidFill>
                  <a:schemeClr val="bg1"/>
                </a:solidFill>
                <a:effectLst>
                  <a:outerShdw blurRad="38100" dist="38100" dir="2700000" algn="tl">
                    <a:srgbClr val="000000">
                      <a:alpha val="43137"/>
                    </a:srgbClr>
                  </a:outerShdw>
                </a:effectLst>
              </a:rPr>
              <a:t>Finally  we reconcile the enterprise structure with other modules such as Financials and Payroll for consistency </a:t>
            </a:r>
            <a:endParaRPr lang="en-US" sz="1500" b="1" dirty="0" smtClean="0">
              <a:solidFill>
                <a:schemeClr val="bg1"/>
              </a:solidFill>
              <a:effectLst>
                <a:outerShdw blurRad="38100" dist="38100" dir="2700000" algn="tl">
                  <a:srgbClr val="000000">
                    <a:alpha val="43137"/>
                  </a:srgbClr>
                </a:outerShdw>
              </a:effectLst>
            </a:endParaRPr>
          </a:p>
          <a:p>
            <a:pPr marL="285750" lvl="1" indent="-285750">
              <a:buClr>
                <a:schemeClr val="bg1"/>
              </a:buClr>
              <a:buFont typeface="Arial" pitchFamily="34" charset="0"/>
              <a:buChar char="•"/>
            </a:pPr>
            <a:endParaRPr lang="en-US" sz="1500" b="1" dirty="0" smtClean="0">
              <a:solidFill>
                <a:schemeClr val="bg1"/>
              </a:solidFill>
              <a:effectLst>
                <a:outerShdw blurRad="38100" dist="38100" dir="2700000" algn="tl">
                  <a:srgbClr val="000000">
                    <a:alpha val="43137"/>
                  </a:srgbClr>
                </a:outerShdw>
              </a:effectLst>
            </a:endParaRPr>
          </a:p>
          <a:p>
            <a:pPr marL="285750" lvl="1" indent="-285750">
              <a:buClr>
                <a:schemeClr val="bg1"/>
              </a:buClr>
              <a:buFont typeface="Arial" pitchFamily="34" charset="0"/>
              <a:buChar char="•"/>
            </a:pPr>
            <a:r>
              <a:rPr lang="en-US" sz="1500" b="1" dirty="0" smtClean="0">
                <a:solidFill>
                  <a:schemeClr val="bg1"/>
                </a:solidFill>
                <a:effectLst>
                  <a:outerShdw blurRad="38100" dist="38100" dir="2700000" algn="tl">
                    <a:srgbClr val="000000">
                      <a:alpha val="43137"/>
                    </a:srgbClr>
                  </a:outerShdw>
                </a:effectLst>
              </a:rPr>
              <a:t>The </a:t>
            </a:r>
            <a:r>
              <a:rPr lang="en-US" sz="1500" b="1" dirty="0">
                <a:solidFill>
                  <a:schemeClr val="bg1"/>
                </a:solidFill>
                <a:effectLst>
                  <a:outerShdw blurRad="38100" dist="38100" dir="2700000" algn="tl">
                    <a:srgbClr val="000000">
                      <a:alpha val="43137"/>
                    </a:srgbClr>
                  </a:outerShdw>
                </a:effectLst>
              </a:rPr>
              <a:t>payroll module automates salary calculations, deductions, and payments, ensuring accurate and efficient payroll processing </a:t>
            </a:r>
          </a:p>
        </p:txBody>
      </p:sp>
    </p:spTree>
    <p:extLst>
      <p:ext uri="{BB962C8B-B14F-4D97-AF65-F5344CB8AC3E}">
        <p14:creationId xmlns:p14="http://schemas.microsoft.com/office/powerpoint/2010/main" val="141045723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p:cNvSpPr txBox="1"/>
          <p:nvPr/>
        </p:nvSpPr>
        <p:spPr>
          <a:xfrm>
            <a:off x="3247822" y="364837"/>
            <a:ext cx="2533066" cy="584775"/>
          </a:xfrm>
          <a:prstGeom prst="rect">
            <a:avLst/>
          </a:prstGeom>
          <a:noFill/>
        </p:spPr>
        <p:txBody>
          <a:bodyPr wrap="none">
            <a:spAutoFit/>
          </a:bodyPr>
          <a:lstStyle/>
          <a:p>
            <a:pPr>
              <a:defRPr sz="2160" b="1"/>
            </a:pPr>
            <a:r>
              <a:rPr sz="3200" u="sng" dirty="0">
                <a:solidFill>
                  <a:schemeClr val="bg1"/>
                </a:solidFill>
                <a:effectLst>
                  <a:outerShdw blurRad="38100" dist="38100" dir="2700000" algn="tl">
                    <a:srgbClr val="000000">
                      <a:alpha val="43137"/>
                    </a:srgbClr>
                  </a:outerShdw>
                </a:effectLst>
                <a:latin typeface="Merriweather" panose="00000500000000000000" pitchFamily="2" charset="0"/>
              </a:rPr>
              <a:t>The Impact</a:t>
            </a:r>
          </a:p>
        </p:txBody>
      </p:sp>
      <p:sp>
        <p:nvSpPr>
          <p:cNvPr id="4" name="TextBox 3"/>
          <p:cNvSpPr txBox="1"/>
          <p:nvPr/>
        </p:nvSpPr>
        <p:spPr>
          <a:xfrm>
            <a:off x="321013" y="1927530"/>
            <a:ext cx="8754893" cy="1890389"/>
          </a:xfrm>
          <a:prstGeom prst="rect">
            <a:avLst/>
          </a:prstGeom>
          <a:noFill/>
        </p:spPr>
        <p:txBody>
          <a:bodyPr wrap="square">
            <a:spAutoFit/>
          </a:bodyPr>
          <a:lstStyle/>
          <a:p>
            <a:pPr>
              <a:lnSpc>
                <a:spcPct val="150000"/>
              </a:lnSpc>
            </a:pPr>
            <a:r>
              <a:rPr sz="2000" b="1" dirty="0">
                <a:solidFill>
                  <a:schemeClr val="bg1"/>
                </a:solidFill>
                <a:effectLst>
                  <a:outerShdw blurRad="38100" dist="38100" dir="2700000" algn="tl">
                    <a:srgbClr val="000000">
                      <a:alpha val="43137"/>
                    </a:srgbClr>
                  </a:outerShdw>
                </a:effectLst>
                <a:latin typeface="Merriweather" panose="00000500000000000000" pitchFamily="2" charset="0"/>
              </a:rPr>
              <a:t>Expected outcomes:</a:t>
            </a:r>
          </a:p>
          <a:p>
            <a:pPr>
              <a:lnSpc>
                <a:spcPct val="150000"/>
              </a:lnSpc>
            </a:pPr>
            <a:r>
              <a:rPr sz="2000" b="1" dirty="0">
                <a:solidFill>
                  <a:schemeClr val="bg1"/>
                </a:solidFill>
                <a:effectLst>
                  <a:outerShdw blurRad="38100" dist="38100" dir="2700000" algn="tl">
                    <a:srgbClr val="000000">
                      <a:alpha val="43137"/>
                    </a:srgbClr>
                  </a:outerShdw>
                </a:effectLst>
                <a:latin typeface="Merriweather" panose="00000500000000000000" pitchFamily="2" charset="0"/>
              </a:rPr>
              <a:t>- Faster and error-free HR processes</a:t>
            </a:r>
          </a:p>
          <a:p>
            <a:pPr>
              <a:lnSpc>
                <a:spcPct val="150000"/>
              </a:lnSpc>
            </a:pPr>
            <a:r>
              <a:rPr sz="2000" b="1" dirty="0">
                <a:solidFill>
                  <a:schemeClr val="bg1"/>
                </a:solidFill>
                <a:effectLst>
                  <a:outerShdw blurRad="38100" dist="38100" dir="2700000" algn="tl">
                    <a:srgbClr val="000000">
                      <a:alpha val="43137"/>
                    </a:srgbClr>
                  </a:outerShdw>
                </a:effectLst>
                <a:latin typeface="Merriweather" panose="00000500000000000000" pitchFamily="2" charset="0"/>
              </a:rPr>
              <a:t>- Improved employee satisfaction</a:t>
            </a:r>
          </a:p>
          <a:p>
            <a:pPr>
              <a:lnSpc>
                <a:spcPct val="150000"/>
              </a:lnSpc>
            </a:pPr>
            <a:r>
              <a:rPr sz="2000" b="1" dirty="0">
                <a:solidFill>
                  <a:schemeClr val="bg1"/>
                </a:solidFill>
                <a:effectLst>
                  <a:outerShdw blurRad="38100" dist="38100" dir="2700000" algn="tl">
                    <a:srgbClr val="000000">
                      <a:alpha val="43137"/>
                    </a:srgbClr>
                  </a:outerShdw>
                </a:effectLst>
                <a:latin typeface="Merriweather" panose="00000500000000000000" pitchFamily="2" charset="0"/>
              </a:rPr>
              <a:t>- A scalable system that supports Roxcell Pharma’s growth.</a:t>
            </a:r>
          </a:p>
        </p:txBody>
      </p:sp>
    </p:spTree>
    <p:extLst>
      <p:ext uri="{BB962C8B-B14F-4D97-AF65-F5344CB8AC3E}">
        <p14:creationId xmlns:p14="http://schemas.microsoft.com/office/powerpoint/2010/main" val="110449385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Shape 1542"/>
        <p:cNvGrpSpPr/>
        <p:nvPr/>
      </p:nvGrpSpPr>
      <p:grpSpPr>
        <a:xfrm>
          <a:off x="0" y="0"/>
          <a:ext cx="0" cy="0"/>
          <a:chOff x="0" y="0"/>
          <a:chExt cx="0" cy="0"/>
        </a:xfrm>
      </p:grpSpPr>
      <p:sp>
        <p:nvSpPr>
          <p:cNvPr id="1543" name="Google Shape;1543;p62"/>
          <p:cNvSpPr txBox="1">
            <a:spLocks noGrp="1"/>
          </p:cNvSpPr>
          <p:nvPr>
            <p:ph type="title"/>
          </p:nvPr>
        </p:nvSpPr>
        <p:spPr>
          <a:xfrm>
            <a:off x="139169" y="766348"/>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solidFill>
                <a:effectLst>
                  <a:outerShdw blurRad="38100" dist="38100" dir="2700000" algn="tl">
                    <a:srgbClr val="000000">
                      <a:alpha val="43137"/>
                    </a:srgbClr>
                  </a:outerShdw>
                </a:effectLst>
              </a:rPr>
              <a:t>Our great team</a:t>
            </a:r>
            <a:endParaRPr dirty="0">
              <a:solidFill>
                <a:schemeClr val="bg1"/>
              </a:solidFill>
              <a:effectLst>
                <a:outerShdw blurRad="38100" dist="38100" dir="2700000" algn="tl">
                  <a:srgbClr val="000000">
                    <a:alpha val="43137"/>
                  </a:srgbClr>
                </a:outerShdw>
              </a:effectLst>
            </a:endParaRPr>
          </a:p>
        </p:txBody>
      </p:sp>
      <p:graphicFrame>
        <p:nvGraphicFramePr>
          <p:cNvPr id="12" name="Diagram 11">
            <a:extLst>
              <a:ext uri="{FF2B5EF4-FFF2-40B4-BE49-F238E27FC236}">
                <a16:creationId xmlns:a16="http://schemas.microsoft.com/office/drawing/2014/main" xmlns="" id="{6E701510-2B88-8CEA-D68C-DFE911D4B494}"/>
              </a:ext>
            </a:extLst>
          </p:cNvPr>
          <p:cNvGraphicFramePr/>
          <p:nvPr>
            <p:extLst>
              <p:ext uri="{D42A27DB-BD31-4B8C-83A1-F6EECF244321}">
                <p14:modId xmlns:p14="http://schemas.microsoft.com/office/powerpoint/2010/main" val="3975114930"/>
              </p:ext>
            </p:extLst>
          </p:nvPr>
        </p:nvGraphicFramePr>
        <p:xfrm>
          <a:off x="1449420" y="593388"/>
          <a:ext cx="6712085" cy="44163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p:cNvSpPr/>
          <p:nvPr/>
        </p:nvSpPr>
        <p:spPr>
          <a:xfrm>
            <a:off x="175097" y="4395864"/>
            <a:ext cx="2645922" cy="523220"/>
          </a:xfrm>
          <a:prstGeom prst="rect">
            <a:avLst/>
          </a:prstGeom>
          <a:noFill/>
          <a:ln>
            <a:noFill/>
          </a:ln>
          <a:effectLst>
            <a:glow rad="63500">
              <a:schemeClr val="accent4">
                <a:satMod val="175000"/>
                <a:alpha val="40000"/>
              </a:schemeClr>
            </a:glow>
          </a:effectLst>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800" b="1" dirty="0">
                <a:solidFill>
                  <a:schemeClr val="bg1"/>
                </a:solidFill>
                <a:effectLst>
                  <a:outerShdw blurRad="38100" dist="38100" dir="2700000" algn="tl">
                    <a:srgbClr val="000000">
                      <a:alpha val="43137"/>
                    </a:srgbClr>
                  </a:outerShdw>
                </a:effectLst>
                <a:latin typeface="Merriweather"/>
                <a:ea typeface="Merriweather"/>
                <a:cs typeface="Merriweather"/>
                <a:sym typeface="Merriweather"/>
              </a:rPr>
              <a:t>Thank you</a:t>
            </a:r>
          </a:p>
        </p:txBody>
      </p:sp>
    </p:spTree>
    <p:extLst>
      <p:ext uri="{BB962C8B-B14F-4D97-AF65-F5344CB8AC3E}">
        <p14:creationId xmlns:p14="http://schemas.microsoft.com/office/powerpoint/2010/main" val="15471115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195"/>
        <p:cNvGrpSpPr/>
        <p:nvPr/>
      </p:nvGrpSpPr>
      <p:grpSpPr>
        <a:xfrm>
          <a:off x="0" y="0"/>
          <a:ext cx="0" cy="0"/>
          <a:chOff x="0" y="0"/>
          <a:chExt cx="0" cy="0"/>
        </a:xfrm>
      </p:grpSpPr>
      <p:sp>
        <p:nvSpPr>
          <p:cNvPr id="1197" name="Google Shape;1197;p42"/>
          <p:cNvSpPr txBox="1">
            <a:spLocks noGrp="1"/>
          </p:cNvSpPr>
          <p:nvPr>
            <p:ph type="body" idx="1"/>
          </p:nvPr>
        </p:nvSpPr>
        <p:spPr>
          <a:xfrm>
            <a:off x="760089" y="1301497"/>
            <a:ext cx="6914875" cy="2674534"/>
          </a:xfrm>
          <a:prstGeom prst="rect">
            <a:avLst/>
          </a:prstGeom>
        </p:spPr>
        <p:txBody>
          <a:bodyPr spcFirstLastPara="1" wrap="square" lIns="91425" tIns="91425" rIns="91425" bIns="91425" anchor="t" anchorCtr="0">
            <a:noAutofit/>
          </a:bodyPr>
          <a:lstStyle/>
          <a:p>
            <a:pPr marL="342900" indent="-342900">
              <a:lnSpc>
                <a:spcPct val="200000"/>
              </a:lnSpc>
              <a:buClr>
                <a:schemeClr val="bg1"/>
              </a:buClr>
              <a:buFont typeface="+mj-lt"/>
              <a:buAutoNum type="arabicPeriod"/>
            </a:pPr>
            <a:r>
              <a:rPr lang="en-US" sz="1600" b="1" dirty="0">
                <a:solidFill>
                  <a:schemeClr val="bg1"/>
                </a:solidFill>
                <a:effectLst>
                  <a:outerShdw blurRad="38100" dist="38100" dir="2700000" algn="tl">
                    <a:srgbClr val="000000">
                      <a:alpha val="43137"/>
                    </a:srgbClr>
                  </a:outerShdw>
                </a:effectLst>
              </a:rPr>
              <a:t>Enterprise structure plan.</a:t>
            </a:r>
          </a:p>
          <a:p>
            <a:pPr marL="342900" indent="-342900">
              <a:lnSpc>
                <a:spcPct val="200000"/>
              </a:lnSpc>
              <a:buClr>
                <a:schemeClr val="bg1"/>
              </a:buClr>
              <a:buFont typeface="+mj-lt"/>
              <a:buAutoNum type="arabicPeriod"/>
            </a:pPr>
            <a:r>
              <a:rPr lang="en-US" sz="1600" b="1" dirty="0">
                <a:solidFill>
                  <a:schemeClr val="bg1"/>
                </a:solidFill>
                <a:effectLst>
                  <a:outerShdw blurRad="38100" dist="38100" dir="2700000" algn="tl">
                    <a:srgbClr val="000000">
                      <a:alpha val="43137"/>
                    </a:srgbClr>
                  </a:outerShdw>
                </a:effectLst>
              </a:rPr>
              <a:t>Job and position Management.</a:t>
            </a:r>
            <a:endParaRPr lang="ar-EG" sz="1600" b="1" dirty="0">
              <a:solidFill>
                <a:schemeClr val="bg1"/>
              </a:solidFill>
              <a:effectLst>
                <a:outerShdw blurRad="38100" dist="38100" dir="2700000" algn="tl">
                  <a:srgbClr val="000000">
                    <a:alpha val="43137"/>
                  </a:srgbClr>
                </a:outerShdw>
              </a:effectLst>
            </a:endParaRPr>
          </a:p>
          <a:p>
            <a:pPr marL="342900" indent="-342900">
              <a:lnSpc>
                <a:spcPct val="200000"/>
              </a:lnSpc>
              <a:buClr>
                <a:schemeClr val="bg1"/>
              </a:buClr>
              <a:buFont typeface="+mj-lt"/>
              <a:buAutoNum type="arabicPeriod"/>
            </a:pPr>
            <a:r>
              <a:rPr lang="en-US" sz="1600" b="1" dirty="0">
                <a:solidFill>
                  <a:schemeClr val="bg1"/>
                </a:solidFill>
                <a:effectLst>
                  <a:outerShdw blurRad="38100" dist="38100" dir="2700000" algn="tl">
                    <a:srgbClr val="000000">
                      <a:alpha val="43137"/>
                    </a:srgbClr>
                  </a:outerShdw>
                </a:effectLst>
              </a:rPr>
              <a:t>Work force planning and reporting.</a:t>
            </a:r>
          </a:p>
          <a:p>
            <a:pPr marL="0" indent="0">
              <a:lnSpc>
                <a:spcPct val="200000"/>
              </a:lnSpc>
              <a:buClr>
                <a:schemeClr val="bg1"/>
              </a:buClr>
              <a:buNone/>
            </a:pPr>
            <a:r>
              <a:rPr lang="ar-EG" sz="1800" b="1" dirty="0">
                <a:solidFill>
                  <a:schemeClr val="bg1"/>
                </a:solidFill>
                <a:effectLst>
                  <a:outerShdw blurRad="38100" dist="38100" dir="2700000" algn="tl">
                    <a:srgbClr val="000000">
                      <a:alpha val="43137"/>
                    </a:srgbClr>
                  </a:outerShdw>
                </a:effectLst>
              </a:rPr>
              <a:t>**</a:t>
            </a:r>
            <a:r>
              <a:rPr lang="en-US" sz="1800" b="1" dirty="0">
                <a:solidFill>
                  <a:schemeClr val="bg1"/>
                </a:solidFill>
                <a:effectLst>
                  <a:outerShdw blurRad="38100" dist="38100" dir="2700000" algn="tl">
                    <a:srgbClr val="000000">
                      <a:alpha val="43137"/>
                    </a:srgbClr>
                  </a:outerShdw>
                </a:effectLst>
              </a:rPr>
              <a:t> </a:t>
            </a:r>
            <a:r>
              <a:rPr lang="en-US" sz="1800" b="1" i="1" u="sng" dirty="0">
                <a:solidFill>
                  <a:schemeClr val="bg1"/>
                </a:solidFill>
                <a:effectLst>
                  <a:outerShdw blurRad="38100" dist="38100" dir="2700000" algn="tl">
                    <a:srgbClr val="000000">
                      <a:alpha val="43137"/>
                    </a:srgbClr>
                  </a:outerShdw>
                </a:effectLst>
              </a:rPr>
              <a:t>Integrating Technology: Oracle ERP Business suite</a:t>
            </a:r>
            <a:endParaRPr sz="1800" i="1" u="sng" dirty="0">
              <a:solidFill>
                <a:schemeClr val="bg1"/>
              </a:solidFill>
              <a:effectLst>
                <a:outerShdw blurRad="38100" dist="38100" dir="2700000" algn="tl">
                  <a:srgbClr val="000000">
                    <a:alpha val="43137"/>
                  </a:srgbClr>
                </a:outerShdw>
              </a:effectLst>
            </a:endParaRPr>
          </a:p>
        </p:txBody>
      </p:sp>
      <p:sp>
        <p:nvSpPr>
          <p:cNvPr id="1196" name="Google Shape;1196;p42"/>
          <p:cNvSpPr txBox="1">
            <a:spLocks noGrp="1"/>
          </p:cNvSpPr>
          <p:nvPr>
            <p:ph type="title"/>
          </p:nvPr>
        </p:nvSpPr>
        <p:spPr>
          <a:xfrm>
            <a:off x="1786936" y="337786"/>
            <a:ext cx="549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1"/>
                </a:solidFill>
                <a:effectLst>
                  <a:outerShdw blurRad="38100" dist="38100" dir="2700000" algn="tl">
                    <a:srgbClr val="000000">
                      <a:alpha val="43137"/>
                    </a:srgbClr>
                  </a:outerShdw>
                </a:effectLst>
              </a:rPr>
              <a:t>Scope of work</a:t>
            </a:r>
            <a:endParaRPr dirty="0">
              <a:solidFill>
                <a:schemeClr val="bg1"/>
              </a:solidFill>
              <a:effectLst>
                <a:outerShdw blurRad="38100" dist="38100" dir="2700000" algn="tl">
                  <a:srgbClr val="000000">
                    <a:alpha val="43137"/>
                  </a:srgbClr>
                </a:outerShdw>
              </a:effectLs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311"/>
        <p:cNvGrpSpPr/>
        <p:nvPr/>
      </p:nvGrpSpPr>
      <p:grpSpPr>
        <a:xfrm>
          <a:off x="0" y="0"/>
          <a:ext cx="0" cy="0"/>
          <a:chOff x="0" y="0"/>
          <a:chExt cx="0" cy="0"/>
        </a:xfrm>
      </p:grpSpPr>
      <p:sp>
        <p:nvSpPr>
          <p:cNvPr id="1312" name="Google Shape;1312;p47"/>
          <p:cNvSpPr txBox="1">
            <a:spLocks noGrp="1"/>
          </p:cNvSpPr>
          <p:nvPr>
            <p:ph type="title"/>
          </p:nvPr>
        </p:nvSpPr>
        <p:spPr>
          <a:xfrm>
            <a:off x="1348343" y="1088947"/>
            <a:ext cx="6367800" cy="232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solidFill>
                  <a:schemeClr val="bg1"/>
                </a:solidFill>
                <a:effectLst>
                  <a:outerShdw blurRad="38100" dist="38100" dir="2700000" algn="tl">
                    <a:srgbClr val="000000">
                      <a:alpha val="43137"/>
                    </a:srgbClr>
                  </a:outerShdw>
                </a:effectLst>
              </a:rPr>
              <a:t>Let’s explore system’s setup </a:t>
            </a:r>
            <a:endParaRPr sz="6000" dirty="0">
              <a:solidFill>
                <a:schemeClr val="bg1"/>
              </a:solidFill>
              <a:effectLst>
                <a:outerShdw blurRad="38100" dist="38100" dir="2700000" algn="tl">
                  <a:srgbClr val="000000">
                    <a:alpha val="43137"/>
                  </a:srgbClr>
                </a:outerShdw>
              </a:effectLs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311"/>
        <p:cNvGrpSpPr/>
        <p:nvPr/>
      </p:nvGrpSpPr>
      <p:grpSpPr>
        <a:xfrm>
          <a:off x="0" y="0"/>
          <a:ext cx="0" cy="0"/>
          <a:chOff x="0" y="0"/>
          <a:chExt cx="0" cy="0"/>
        </a:xfrm>
      </p:grpSpPr>
      <p:sp>
        <p:nvSpPr>
          <p:cNvPr id="3" name="Title 1">
            <a:extLst>
              <a:ext uri="{FF2B5EF4-FFF2-40B4-BE49-F238E27FC236}">
                <a16:creationId xmlns:a16="http://schemas.microsoft.com/office/drawing/2014/main" xmlns="" id="{82EFBF32-1D81-C8AC-2B48-AFF7C83D805B}"/>
              </a:ext>
            </a:extLst>
          </p:cNvPr>
          <p:cNvSpPr txBox="1">
            <a:spLocks/>
          </p:cNvSpPr>
          <p:nvPr/>
        </p:nvSpPr>
        <p:spPr>
          <a:xfrm>
            <a:off x="1284733" y="456628"/>
            <a:ext cx="6367800" cy="1344152"/>
          </a:xfrm>
          <a:prstGeom prst="rect">
            <a:avLst/>
          </a:prstGeom>
          <a:noFill/>
          <a:ln>
            <a:noFill/>
          </a:ln>
        </p:spPr>
        <p:txBody>
          <a:bodyPr spcFirstLastPara="1" wrap="square" lIns="91425" tIns="91425" rIns="91425" bIns="91425" anchor="ctr" anchorCtr="0">
            <a:prstTxWarp prst="textStop">
              <a:avLst/>
            </a:prstTxWarp>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erriweather"/>
              <a:buNone/>
              <a:defRPr sz="7200" b="1" i="0" u="none" strike="noStrike" cap="none">
                <a:solidFill>
                  <a:schemeClr val="dk1"/>
                </a:solidFill>
                <a:latin typeface="Merriweather"/>
                <a:ea typeface="Merriweather"/>
                <a:cs typeface="Merriweather"/>
                <a:sym typeface="Merriweather"/>
              </a:defRPr>
            </a:lvl1pPr>
            <a:lvl2pPr marR="0" lvl="1"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2pPr>
            <a:lvl3pPr marR="0" lvl="2"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3pPr>
            <a:lvl4pPr marR="0" lvl="3"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4pPr>
            <a:lvl5pPr marR="0" lvl="4"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5pPr>
            <a:lvl6pPr marR="0" lvl="5"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6pPr>
            <a:lvl7pPr marR="0" lvl="6"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7pPr>
            <a:lvl8pPr marR="0" lvl="7"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8pPr>
            <a:lvl9pPr marR="0" lvl="8" algn="l" rtl="0">
              <a:lnSpc>
                <a:spcPct val="100000"/>
              </a:lnSpc>
              <a:spcBef>
                <a:spcPts val="0"/>
              </a:spcBef>
              <a:spcAft>
                <a:spcPts val="0"/>
              </a:spcAft>
              <a:buClr>
                <a:schemeClr val="dk1"/>
              </a:buClr>
              <a:buSzPts val="4800"/>
              <a:buFont typeface="Merriweather"/>
              <a:buNone/>
              <a:defRPr sz="4800" b="1" i="0" u="none" strike="noStrike" cap="none">
                <a:solidFill>
                  <a:schemeClr val="dk1"/>
                </a:solidFill>
                <a:latin typeface="Merriweather"/>
                <a:ea typeface="Merriweather"/>
                <a:cs typeface="Merriweather"/>
                <a:sym typeface="Merriweather"/>
              </a:defRPr>
            </a:lvl9pPr>
          </a:lstStyle>
          <a:p>
            <a:r>
              <a:rPr lang="en-US" sz="4800" i="1" dirty="0">
                <a:solidFill>
                  <a:schemeClr val="bg1"/>
                </a:solidFill>
                <a:effectLst>
                  <a:outerShdw blurRad="38100" dist="38100" dir="2700000" algn="tl">
                    <a:srgbClr val="000000">
                      <a:alpha val="43137"/>
                    </a:srgbClr>
                  </a:outerShdw>
                </a:effectLst>
              </a:rPr>
              <a:t>Enterprise structure plan</a:t>
            </a:r>
          </a:p>
        </p:txBody>
      </p:sp>
      <p:sp>
        <p:nvSpPr>
          <p:cNvPr id="6" name="TextBox 5"/>
          <p:cNvSpPr txBox="1"/>
          <p:nvPr/>
        </p:nvSpPr>
        <p:spPr>
          <a:xfrm>
            <a:off x="699715" y="2456951"/>
            <a:ext cx="7418567" cy="1000787"/>
          </a:xfrm>
          <a:prstGeom prst="rect">
            <a:avLst/>
          </a:prstGeom>
          <a:noFill/>
        </p:spPr>
        <p:txBody>
          <a:bodyPr wrap="square" rtlCol="0">
            <a:spAutoFit/>
          </a:bodyPr>
          <a:lstStyle/>
          <a:p>
            <a:pPr algn="just">
              <a:lnSpc>
                <a:spcPct val="200000"/>
              </a:lnSpc>
            </a:pPr>
            <a:r>
              <a:rPr lang="en-US" sz="1600" b="1" dirty="0">
                <a:solidFill>
                  <a:schemeClr val="bg1"/>
                </a:solidFill>
                <a:effectLst>
                  <a:outerShdw blurRad="38100" dist="38100" dir="2700000" algn="tl">
                    <a:srgbClr val="000000">
                      <a:alpha val="43137"/>
                    </a:srgbClr>
                  </a:outerShdw>
                </a:effectLst>
              </a:rPr>
              <a:t>      enterprise’s work structure setup using Oracle HRMS Configuration     reduces time, cost, and risk of ‘standard’ implementations</a:t>
            </a:r>
          </a:p>
        </p:txBody>
      </p:sp>
    </p:spTree>
    <p:extLst>
      <p:ext uri="{BB962C8B-B14F-4D97-AF65-F5344CB8AC3E}">
        <p14:creationId xmlns:p14="http://schemas.microsoft.com/office/powerpoint/2010/main" val="4042263709"/>
      </p:ext>
    </p:extLst>
  </p:cSld>
  <p:clrMapOvr>
    <a:masterClrMapping/>
  </p:clrMapOvr>
</p:sld>
</file>

<file path=ppt/theme/theme1.xml><?xml version="1.0" encoding="utf-8"?>
<a:theme xmlns:a="http://schemas.openxmlformats.org/drawingml/2006/main" name="Human Resource Management by Slidesgo">
  <a:themeElements>
    <a:clrScheme name="Simple Light">
      <a:dk1>
        <a:srgbClr val="000000"/>
      </a:dk1>
      <a:lt1>
        <a:srgbClr val="FFFFFF"/>
      </a:lt1>
      <a:dk2>
        <a:srgbClr val="F5F9FF"/>
      </a:dk2>
      <a:lt2>
        <a:srgbClr val="C4DAFA"/>
      </a:lt2>
      <a:accent1>
        <a:srgbClr val="84B6F4"/>
      </a:accent1>
      <a:accent2>
        <a:srgbClr val="4D82BC"/>
      </a:accent2>
      <a:accent3>
        <a:srgbClr val="005187"/>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5054</TotalTime>
  <Words>1555</Words>
  <Application>Microsoft Office PowerPoint</Application>
  <PresentationFormat>On-screen Show (16:9)</PresentationFormat>
  <Paragraphs>195</Paragraphs>
  <Slides>66</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66</vt:i4>
      </vt:variant>
    </vt:vector>
  </HeadingPairs>
  <TitlesOfParts>
    <vt:vector size="71" baseType="lpstr">
      <vt:lpstr>Arial</vt:lpstr>
      <vt:lpstr>Wingdings</vt:lpstr>
      <vt:lpstr>Albert Sans</vt:lpstr>
      <vt:lpstr>Merriweather</vt:lpstr>
      <vt:lpstr>Human Resource Management by Slidesgo</vt:lpstr>
      <vt:lpstr>PowerPoint Presentation</vt:lpstr>
      <vt:lpstr>The Strategic Role of HR</vt:lpstr>
      <vt:lpstr>The Challenge</vt:lpstr>
      <vt:lpstr>Why Roxcell Pharma needs to setup HR ERP?</vt:lpstr>
      <vt:lpstr>The Vision</vt:lpstr>
      <vt:lpstr>The Mission </vt:lpstr>
      <vt:lpstr>Scope of work</vt:lpstr>
      <vt:lpstr>Let’s explore system’s setup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Job and Position Management</vt:lpstr>
      <vt:lpstr>We define job roles, including titles  and qualifications.</vt:lpstr>
      <vt:lpstr>PowerPoint Presentation</vt:lpstr>
      <vt:lpstr>We   Assign appropriate grades and compensation structures to each job role   .</vt:lpstr>
      <vt:lpstr>PowerPoint Presentation</vt:lpstr>
      <vt:lpstr>Create positions within departments and assign job roles to these positions.</vt:lpstr>
      <vt:lpstr>PowerPoint Presentation</vt:lpstr>
      <vt:lpstr>PowerPoint Presentation</vt:lpstr>
      <vt:lpstr> </vt:lpstr>
      <vt:lpstr>PowerPoint Presentation</vt:lpstr>
      <vt:lpstr>PowerPoint Presentation</vt:lpstr>
      <vt:lpstr>PowerPoint Presentation</vt:lpstr>
      <vt:lpstr>PowerPoint Presentation</vt:lpstr>
      <vt:lpstr> </vt:lpstr>
      <vt:lpstr>PowerPoint Presentation</vt:lpstr>
      <vt:lpstr>PowerPoint Presentation</vt:lpstr>
      <vt:lpstr> </vt:lpstr>
      <vt:lpstr> </vt:lpstr>
      <vt:lpstr> </vt:lpstr>
      <vt:lpstr>PowerPoint Presentation</vt:lpstr>
      <vt:lpstr>PowerPoint Presentation</vt:lpstr>
      <vt:lpstr>PowerPoint Presentation</vt:lpstr>
      <vt:lpstr>PowerPoint Presentation</vt:lpstr>
      <vt:lpstr> </vt:lpstr>
      <vt:lpstr> </vt:lpstr>
      <vt:lpstr>PowerPoint Presentation</vt:lpstr>
      <vt:lpstr>PowerPoint Presentation</vt:lpstr>
      <vt:lpstr>PowerPoint Presentation</vt:lpstr>
      <vt:lpstr>PowerPoint Presentation</vt:lpstr>
      <vt:lpstr>PowerPoint Presentation</vt:lpstr>
      <vt:lpstr>The employee's skills were reviewed and it was confirmed that his English language level had been raised to the required level after he received appropriate training.</vt:lpstr>
      <vt:lpstr>PowerPoint Presentation</vt:lpstr>
      <vt:lpstr> </vt:lpstr>
      <vt:lpstr>PowerPoint Presentation</vt:lpstr>
      <vt:lpstr>     We Generate Enterprise Head count  Reports to review the current enterprise structure, workforce assignments, and organizational hierarchies.  </vt:lpstr>
      <vt:lpstr>  We can use these reports  to review the employees’ absence . </vt:lpstr>
      <vt:lpstr>   Use these reports to ensure the accuracy of legal entities, business units, departments, and job roles.   </vt:lpstr>
      <vt:lpstr>   Use these reports to ensure the accuracy of legal entities, business units, departments, and job roles.   </vt:lpstr>
      <vt:lpstr>Close period and  reconcile</vt:lpstr>
      <vt:lpstr>Close period and reconcile</vt:lpstr>
      <vt:lpstr> Payroll reconciliation report</vt:lpstr>
      <vt:lpstr>Close period and reconcile</vt:lpstr>
      <vt:lpstr>PowerPoint Presentation</vt:lpstr>
      <vt:lpstr>Our great team</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New Era for Roxcell Pharma HR Management</dc:title>
  <dc:creator>PC</dc:creator>
  <cp:lastModifiedBy>PC</cp:lastModifiedBy>
  <cp:revision>532</cp:revision>
  <dcterms:modified xsi:type="dcterms:W3CDTF">2025-06-01T12:17:20Z</dcterms:modified>
</cp:coreProperties>
</file>